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2" r:id="rId3"/>
    <p:sldId id="269" r:id="rId4"/>
    <p:sldId id="270" r:id="rId5"/>
    <p:sldId id="304" r:id="rId6"/>
    <p:sldId id="267" r:id="rId7"/>
    <p:sldId id="271" r:id="rId8"/>
    <p:sldId id="268" r:id="rId9"/>
    <p:sldId id="258" r:id="rId10"/>
    <p:sldId id="261" r:id="rId11"/>
    <p:sldId id="257" r:id="rId12"/>
    <p:sldId id="274" r:id="rId13"/>
    <p:sldId id="259" r:id="rId14"/>
    <p:sldId id="273" r:id="rId15"/>
    <p:sldId id="260" r:id="rId16"/>
    <p:sldId id="262" r:id="rId17"/>
    <p:sldId id="276" r:id="rId18"/>
    <p:sldId id="277" r:id="rId19"/>
    <p:sldId id="275" r:id="rId20"/>
    <p:sldId id="264" r:id="rId21"/>
    <p:sldId id="263" r:id="rId22"/>
    <p:sldId id="266" r:id="rId23"/>
    <p:sldId id="26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elzer, Elizabeth" initials="SE" lastIdx="1" clrIdx="0">
    <p:extLst>
      <p:ext uri="{19B8F6BF-5375-455C-9EA6-DF929625EA0E}">
        <p15:presenceInfo xmlns:p15="http://schemas.microsoft.com/office/powerpoint/2012/main" userId="S::esuelzer@mcw.edu::316fec62-2132-454f-8470-4d1db321ebe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BBBBB"/>
    <a:srgbClr val="D0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FEEF91-825A-4091-BCAC-B46694CDDD9F}" v="162" dt="2021-03-31T15:29:40.8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83707" autoAdjust="0"/>
  </p:normalViewPr>
  <p:slideViewPr>
    <p:cSldViewPr snapToGrid="0">
      <p:cViewPr varScale="1">
        <p:scale>
          <a:sx n="62" d="100"/>
          <a:sy n="62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9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lzer, Elizabeth" userId="316fec62-2132-454f-8470-4d1db321ebef" providerId="ADAL" clId="{EAFEEF91-825A-4091-BCAC-B46694CDDD9F}"/>
    <pc:docChg chg="undo custSel addSld delSld modSld sldOrd">
      <pc:chgData name="Suelzer, Elizabeth" userId="316fec62-2132-454f-8470-4d1db321ebef" providerId="ADAL" clId="{EAFEEF91-825A-4091-BCAC-B46694CDDD9F}" dt="2021-03-31T15:44:30.820" v="2134" actId="1038"/>
      <pc:docMkLst>
        <pc:docMk/>
      </pc:docMkLst>
      <pc:sldChg chg="addSp modSp mod ord modShow">
        <pc:chgData name="Suelzer, Elizabeth" userId="316fec62-2132-454f-8470-4d1db321ebef" providerId="ADAL" clId="{EAFEEF91-825A-4091-BCAC-B46694CDDD9F}" dt="2021-03-30T21:47:40.621" v="1980" actId="20577"/>
        <pc:sldMkLst>
          <pc:docMk/>
          <pc:sldMk cId="2007187655" sldId="257"/>
        </pc:sldMkLst>
        <pc:spChg chg="add mod">
          <ac:chgData name="Suelzer, Elizabeth" userId="316fec62-2132-454f-8470-4d1db321ebef" providerId="ADAL" clId="{EAFEEF91-825A-4091-BCAC-B46694CDDD9F}" dt="2021-03-30T17:22:18.052" v="385" actId="20577"/>
          <ac:spMkLst>
            <pc:docMk/>
            <pc:sldMk cId="2007187655" sldId="257"/>
            <ac:spMk id="3" creationId="{2B63C465-A3F5-41D6-9BC1-9B970CC017FD}"/>
          </ac:spMkLst>
        </pc:spChg>
        <pc:graphicFrameChg chg="mod modGraphic">
          <ac:chgData name="Suelzer, Elizabeth" userId="316fec62-2132-454f-8470-4d1db321ebef" providerId="ADAL" clId="{EAFEEF91-825A-4091-BCAC-B46694CDDD9F}" dt="2021-03-30T21:47:40.621" v="1980" actId="20577"/>
          <ac:graphicFrameMkLst>
            <pc:docMk/>
            <pc:sldMk cId="2007187655" sldId="257"/>
            <ac:graphicFrameMk id="4" creationId="{4F628B7E-0E20-46BE-AAA8-5F06C9FAEE4E}"/>
          </ac:graphicFrameMkLst>
        </pc:graphicFrameChg>
      </pc:sldChg>
      <pc:sldChg chg="addSp delSp modSp mod delAnim modAnim modShow">
        <pc:chgData name="Suelzer, Elizabeth" userId="316fec62-2132-454f-8470-4d1db321ebef" providerId="ADAL" clId="{EAFEEF91-825A-4091-BCAC-B46694CDDD9F}" dt="2021-03-31T15:44:30.820" v="2134" actId="1038"/>
        <pc:sldMkLst>
          <pc:docMk/>
          <pc:sldMk cId="1811552975" sldId="258"/>
        </pc:sldMkLst>
        <pc:spChg chg="add del mod">
          <ac:chgData name="Suelzer, Elizabeth" userId="316fec62-2132-454f-8470-4d1db321ebef" providerId="ADAL" clId="{EAFEEF91-825A-4091-BCAC-B46694CDDD9F}" dt="2021-03-30T21:07:50.021" v="1445" actId="478"/>
          <ac:spMkLst>
            <pc:docMk/>
            <pc:sldMk cId="1811552975" sldId="258"/>
            <ac:spMk id="3" creationId="{4B1BA272-2D31-47AB-95BD-AE0D2D8A0F3F}"/>
          </ac:spMkLst>
        </pc:spChg>
        <pc:spChg chg="del mod">
          <ac:chgData name="Suelzer, Elizabeth" userId="316fec62-2132-454f-8470-4d1db321ebef" providerId="ADAL" clId="{EAFEEF91-825A-4091-BCAC-B46694CDDD9F}" dt="2021-03-30T21:08:07.969" v="1454" actId="478"/>
          <ac:spMkLst>
            <pc:docMk/>
            <pc:sldMk cId="1811552975" sldId="258"/>
            <ac:spMk id="9" creationId="{FE4846AF-BEBB-4987-8A91-6DE6E34FB7B0}"/>
          </ac:spMkLst>
        </pc:spChg>
        <pc:spChg chg="add mod">
          <ac:chgData name="Suelzer, Elizabeth" userId="316fec62-2132-454f-8470-4d1db321ebef" providerId="ADAL" clId="{EAFEEF91-825A-4091-BCAC-B46694CDDD9F}" dt="2021-03-30T19:52:19.182" v="727" actId="571"/>
          <ac:spMkLst>
            <pc:docMk/>
            <pc:sldMk cId="1811552975" sldId="258"/>
            <ac:spMk id="10" creationId="{51B16CFB-602E-4903-B08F-4A7150080EDB}"/>
          </ac:spMkLst>
        </pc:spChg>
        <pc:spChg chg="del mod">
          <ac:chgData name="Suelzer, Elizabeth" userId="316fec62-2132-454f-8470-4d1db321ebef" providerId="ADAL" clId="{EAFEEF91-825A-4091-BCAC-B46694CDDD9F}" dt="2021-03-30T21:08:05.357" v="1452" actId="478"/>
          <ac:spMkLst>
            <pc:docMk/>
            <pc:sldMk cId="1811552975" sldId="258"/>
            <ac:spMk id="12" creationId="{29289C2B-41CD-423C-A4E2-64961FB4FA80}"/>
          </ac:spMkLst>
        </pc:spChg>
        <pc:spChg chg="del mod">
          <ac:chgData name="Suelzer, Elizabeth" userId="316fec62-2132-454f-8470-4d1db321ebef" providerId="ADAL" clId="{EAFEEF91-825A-4091-BCAC-B46694CDDD9F}" dt="2021-03-30T21:08:06.478" v="1453" actId="478"/>
          <ac:spMkLst>
            <pc:docMk/>
            <pc:sldMk cId="1811552975" sldId="258"/>
            <ac:spMk id="13" creationId="{BEAB18CA-54C4-40C3-ADB1-4589460B9E07}"/>
          </ac:spMkLst>
        </pc:spChg>
        <pc:spChg chg="del mod">
          <ac:chgData name="Suelzer, Elizabeth" userId="316fec62-2132-454f-8470-4d1db321ebef" providerId="ADAL" clId="{EAFEEF91-825A-4091-BCAC-B46694CDDD9F}" dt="2021-03-30T21:10:47.188" v="1500" actId="478"/>
          <ac:spMkLst>
            <pc:docMk/>
            <pc:sldMk cId="1811552975" sldId="258"/>
            <ac:spMk id="14" creationId="{6E7A9D0B-68A6-46AB-BC7A-533A828952C0}"/>
          </ac:spMkLst>
        </pc:spChg>
        <pc:spChg chg="add del mod">
          <ac:chgData name="Suelzer, Elizabeth" userId="316fec62-2132-454f-8470-4d1db321ebef" providerId="ADAL" clId="{EAFEEF91-825A-4091-BCAC-B46694CDDD9F}" dt="2021-03-30T21:45:58.272" v="1962" actId="478"/>
          <ac:spMkLst>
            <pc:docMk/>
            <pc:sldMk cId="1811552975" sldId="258"/>
            <ac:spMk id="15" creationId="{03CA8608-FD3E-4B77-ACF1-0FDB2AD3AA9E}"/>
          </ac:spMkLst>
        </pc:spChg>
        <pc:spChg chg="add del mod">
          <ac:chgData name="Suelzer, Elizabeth" userId="316fec62-2132-454f-8470-4d1db321ebef" providerId="ADAL" clId="{EAFEEF91-825A-4091-BCAC-B46694CDDD9F}" dt="2021-03-30T21:45:59.947" v="1963" actId="478"/>
          <ac:spMkLst>
            <pc:docMk/>
            <pc:sldMk cId="1811552975" sldId="258"/>
            <ac:spMk id="16" creationId="{FC7383CE-5D4D-4FCA-9F5C-15671EA7BE8D}"/>
          </ac:spMkLst>
        </pc:spChg>
        <pc:spChg chg="add mod">
          <ac:chgData name="Suelzer, Elizabeth" userId="316fec62-2132-454f-8470-4d1db321ebef" providerId="ADAL" clId="{EAFEEF91-825A-4091-BCAC-B46694CDDD9F}" dt="2021-03-30T21:46:13.169" v="1970" actId="1035"/>
          <ac:spMkLst>
            <pc:docMk/>
            <pc:sldMk cId="1811552975" sldId="258"/>
            <ac:spMk id="17" creationId="{CDBF3690-96EF-425C-9103-487B354D1234}"/>
          </ac:spMkLst>
        </pc:spChg>
        <pc:spChg chg="add del mod">
          <ac:chgData name="Suelzer, Elizabeth" userId="316fec62-2132-454f-8470-4d1db321ebef" providerId="ADAL" clId="{EAFEEF91-825A-4091-BCAC-B46694CDDD9F}" dt="2021-03-30T21:45:55.339" v="1961" actId="478"/>
          <ac:spMkLst>
            <pc:docMk/>
            <pc:sldMk cId="1811552975" sldId="258"/>
            <ac:spMk id="18" creationId="{6922FD27-5734-4870-A4F2-A5BDC1F025B2}"/>
          </ac:spMkLst>
        </pc:spChg>
        <pc:graphicFrameChg chg="add del mod modGraphic">
          <ac:chgData name="Suelzer, Elizabeth" userId="316fec62-2132-454f-8470-4d1db321ebef" providerId="ADAL" clId="{EAFEEF91-825A-4091-BCAC-B46694CDDD9F}" dt="2021-03-30T21:45:43.971" v="1958" actId="20577"/>
          <ac:graphicFrameMkLst>
            <pc:docMk/>
            <pc:sldMk cId="1811552975" sldId="258"/>
            <ac:graphicFrameMk id="4" creationId="{26A34BA1-9EE8-4762-BD6B-BBC1B9A59189}"/>
          </ac:graphicFrameMkLst>
        </pc:graphicFrameChg>
        <pc:picChg chg="add del">
          <ac:chgData name="Suelzer, Elizabeth" userId="316fec62-2132-454f-8470-4d1db321ebef" providerId="ADAL" clId="{EAFEEF91-825A-4091-BCAC-B46694CDDD9F}" dt="2021-03-30T21:07:56.380" v="1448" actId="478"/>
          <ac:picMkLst>
            <pc:docMk/>
            <pc:sldMk cId="1811552975" sldId="258"/>
            <ac:picMk id="6" creationId="{79C741DA-12EB-4A7D-9C4B-97433901FD66}"/>
          </ac:picMkLst>
        </pc:picChg>
        <pc:picChg chg="del mod">
          <ac:chgData name="Suelzer, Elizabeth" userId="316fec62-2132-454f-8470-4d1db321ebef" providerId="ADAL" clId="{EAFEEF91-825A-4091-BCAC-B46694CDDD9F}" dt="2021-03-30T21:07:58.596" v="1449" actId="478"/>
          <ac:picMkLst>
            <pc:docMk/>
            <pc:sldMk cId="1811552975" sldId="258"/>
            <ac:picMk id="7" creationId="{FC3DAC72-1546-4C43-99AD-022E6029F391}"/>
          </ac:picMkLst>
        </pc:picChg>
        <pc:picChg chg="mod">
          <ac:chgData name="Suelzer, Elizabeth" userId="316fec62-2132-454f-8470-4d1db321ebef" providerId="ADAL" clId="{EAFEEF91-825A-4091-BCAC-B46694CDDD9F}" dt="2021-03-31T15:44:30.820" v="2134" actId="1038"/>
          <ac:picMkLst>
            <pc:docMk/>
            <pc:sldMk cId="1811552975" sldId="258"/>
            <ac:picMk id="11" creationId="{28A002B3-153B-436B-8704-57E9B0B2D0D9}"/>
          </ac:picMkLst>
        </pc:picChg>
      </pc:sldChg>
      <pc:sldChg chg="addSp modSp mod modAnim modShow">
        <pc:chgData name="Suelzer, Elizabeth" userId="316fec62-2132-454f-8470-4d1db321ebef" providerId="ADAL" clId="{EAFEEF91-825A-4091-BCAC-B46694CDDD9F}" dt="2021-03-30T18:57:03.634" v="663" actId="729"/>
        <pc:sldMkLst>
          <pc:docMk/>
          <pc:sldMk cId="2578343373" sldId="259"/>
        </pc:sldMkLst>
        <pc:spChg chg="add mod">
          <ac:chgData name="Suelzer, Elizabeth" userId="316fec62-2132-454f-8470-4d1db321ebef" providerId="ADAL" clId="{EAFEEF91-825A-4091-BCAC-B46694CDDD9F}" dt="2021-03-30T17:30:14.709" v="397" actId="1582"/>
          <ac:spMkLst>
            <pc:docMk/>
            <pc:sldMk cId="2578343373" sldId="259"/>
            <ac:spMk id="2" creationId="{DFD87710-D48D-454B-9500-7633E5DBE7F0}"/>
          </ac:spMkLst>
        </pc:spChg>
        <pc:spChg chg="add mod">
          <ac:chgData name="Suelzer, Elizabeth" userId="316fec62-2132-454f-8470-4d1db321ebef" providerId="ADAL" clId="{EAFEEF91-825A-4091-BCAC-B46694CDDD9F}" dt="2021-03-30T17:30:21.087" v="398" actId="1582"/>
          <ac:spMkLst>
            <pc:docMk/>
            <pc:sldMk cId="2578343373" sldId="259"/>
            <ac:spMk id="110" creationId="{8B54ABCB-DDE7-40A1-BC45-0F5D4BA70C01}"/>
          </ac:spMkLst>
        </pc:spChg>
      </pc:sldChg>
      <pc:sldChg chg="addSp delSp modSp mod addAnim delAnim modAnim">
        <pc:chgData name="Suelzer, Elizabeth" userId="316fec62-2132-454f-8470-4d1db321ebef" providerId="ADAL" clId="{EAFEEF91-825A-4091-BCAC-B46694CDDD9F}" dt="2021-03-30T19:59:25.864" v="809" actId="14100"/>
        <pc:sldMkLst>
          <pc:docMk/>
          <pc:sldMk cId="3182884740" sldId="260"/>
        </pc:sldMkLst>
        <pc:spChg chg="add mod">
          <ac:chgData name="Suelzer, Elizabeth" userId="316fec62-2132-454f-8470-4d1db321ebef" providerId="ADAL" clId="{EAFEEF91-825A-4091-BCAC-B46694CDDD9F}" dt="2021-03-30T19:47:44.012" v="713" actId="20577"/>
          <ac:spMkLst>
            <pc:docMk/>
            <pc:sldMk cId="3182884740" sldId="260"/>
            <ac:spMk id="28" creationId="{DE711E43-10D7-4CF7-8562-BEF973C0CFF7}"/>
          </ac:spMkLst>
        </pc:spChg>
        <pc:spChg chg="mod topLvl">
          <ac:chgData name="Suelzer, Elizabeth" userId="316fec62-2132-454f-8470-4d1db321ebef" providerId="ADAL" clId="{EAFEEF91-825A-4091-BCAC-B46694CDDD9F}" dt="2021-03-30T18:14:39.221" v="590" actId="165"/>
          <ac:spMkLst>
            <pc:docMk/>
            <pc:sldMk cId="3182884740" sldId="260"/>
            <ac:spMk id="61" creationId="{7C59DE48-ABC7-4B6B-86DC-9683FDAE5308}"/>
          </ac:spMkLst>
        </pc:spChg>
        <pc:spChg chg="mod topLvl">
          <ac:chgData name="Suelzer, Elizabeth" userId="316fec62-2132-454f-8470-4d1db321ebef" providerId="ADAL" clId="{EAFEEF91-825A-4091-BCAC-B46694CDDD9F}" dt="2021-03-30T18:14:39.221" v="590" actId="165"/>
          <ac:spMkLst>
            <pc:docMk/>
            <pc:sldMk cId="3182884740" sldId="260"/>
            <ac:spMk id="64" creationId="{D1129892-79E3-4C46-B2FB-773CBCBA068E}"/>
          </ac:spMkLst>
        </pc:spChg>
        <pc:spChg chg="mod topLvl">
          <ac:chgData name="Suelzer, Elizabeth" userId="316fec62-2132-454f-8470-4d1db321ebef" providerId="ADAL" clId="{EAFEEF91-825A-4091-BCAC-B46694CDDD9F}" dt="2021-03-30T19:59:22.089" v="808" actId="1076"/>
          <ac:spMkLst>
            <pc:docMk/>
            <pc:sldMk cId="3182884740" sldId="260"/>
            <ac:spMk id="66" creationId="{359FB9E6-5866-415B-B6A6-E9BE420CD916}"/>
          </ac:spMkLst>
        </pc:spChg>
        <pc:spChg chg="add del mod">
          <ac:chgData name="Suelzer, Elizabeth" userId="316fec62-2132-454f-8470-4d1db321ebef" providerId="ADAL" clId="{EAFEEF91-825A-4091-BCAC-B46694CDDD9F}" dt="2021-03-30T18:11:12.984" v="568" actId="478"/>
          <ac:spMkLst>
            <pc:docMk/>
            <pc:sldMk cId="3182884740" sldId="260"/>
            <ac:spMk id="67" creationId="{323B0780-5BB7-4E9F-A562-8541BB8EB130}"/>
          </ac:spMkLst>
        </pc:spChg>
        <pc:spChg chg="add mod">
          <ac:chgData name="Suelzer, Elizabeth" userId="316fec62-2132-454f-8470-4d1db321ebef" providerId="ADAL" clId="{EAFEEF91-825A-4091-BCAC-B46694CDDD9F}" dt="2021-03-30T18:11:53.056" v="576" actId="571"/>
          <ac:spMkLst>
            <pc:docMk/>
            <pc:sldMk cId="3182884740" sldId="260"/>
            <ac:spMk id="70" creationId="{B6C593A4-9921-4904-AD7C-92D812B09835}"/>
          </ac:spMkLst>
        </pc:spChg>
        <pc:spChg chg="mod topLvl">
          <ac:chgData name="Suelzer, Elizabeth" userId="316fec62-2132-454f-8470-4d1db321ebef" providerId="ADAL" clId="{EAFEEF91-825A-4091-BCAC-B46694CDDD9F}" dt="2021-03-30T19:59:25.864" v="809" actId="14100"/>
          <ac:spMkLst>
            <pc:docMk/>
            <pc:sldMk cId="3182884740" sldId="260"/>
            <ac:spMk id="72" creationId="{95371586-D713-4E9B-B215-F44CD4E8F343}"/>
          </ac:spMkLst>
        </pc:spChg>
        <pc:spChg chg="del mod topLvl">
          <ac:chgData name="Suelzer, Elizabeth" userId="316fec62-2132-454f-8470-4d1db321ebef" providerId="ADAL" clId="{EAFEEF91-825A-4091-BCAC-B46694CDDD9F}" dt="2021-03-30T17:52:35.774" v="451" actId="478"/>
          <ac:spMkLst>
            <pc:docMk/>
            <pc:sldMk cId="3182884740" sldId="260"/>
            <ac:spMk id="73" creationId="{7CA8CF27-6A10-426B-AEE5-FD6D06BFE72E}"/>
          </ac:spMkLst>
        </pc:spChg>
        <pc:spChg chg="del mod topLvl">
          <ac:chgData name="Suelzer, Elizabeth" userId="316fec62-2132-454f-8470-4d1db321ebef" providerId="ADAL" clId="{EAFEEF91-825A-4091-BCAC-B46694CDDD9F}" dt="2021-03-30T17:52:35.774" v="451" actId="478"/>
          <ac:spMkLst>
            <pc:docMk/>
            <pc:sldMk cId="3182884740" sldId="260"/>
            <ac:spMk id="74" creationId="{4C452141-4C31-4DF7-92E4-356B922964CE}"/>
          </ac:spMkLst>
        </pc:spChg>
        <pc:grpChg chg="add del mod">
          <ac:chgData name="Suelzer, Elizabeth" userId="316fec62-2132-454f-8470-4d1db321ebef" providerId="ADAL" clId="{EAFEEF91-825A-4091-BCAC-B46694CDDD9F}" dt="2021-03-30T18:14:39.221" v="590" actId="165"/>
          <ac:grpSpMkLst>
            <pc:docMk/>
            <pc:sldMk cId="3182884740" sldId="260"/>
            <ac:grpSpMk id="2" creationId="{EFE8BB04-E2D4-477C-AFF8-B976CC1E0495}"/>
          </ac:grpSpMkLst>
        </pc:grpChg>
        <pc:grpChg chg="add del mod">
          <ac:chgData name="Suelzer, Elizabeth" userId="316fec62-2132-454f-8470-4d1db321ebef" providerId="ADAL" clId="{EAFEEF91-825A-4091-BCAC-B46694CDDD9F}" dt="2021-03-30T17:49:12.254" v="409" actId="165"/>
          <ac:grpSpMkLst>
            <pc:docMk/>
            <pc:sldMk cId="3182884740" sldId="260"/>
            <ac:grpSpMk id="3" creationId="{A44BFE0C-DA7B-45E4-9990-2F6D5549A270}"/>
          </ac:grpSpMkLst>
        </pc:grpChg>
        <pc:grpChg chg="add del mod topLvl">
          <ac:chgData name="Suelzer, Elizabeth" userId="316fec62-2132-454f-8470-4d1db321ebef" providerId="ADAL" clId="{EAFEEF91-825A-4091-BCAC-B46694CDDD9F}" dt="2021-03-30T18:50:15.366" v="623" actId="478"/>
          <ac:grpSpMkLst>
            <pc:docMk/>
            <pc:sldMk cId="3182884740" sldId="260"/>
            <ac:grpSpMk id="71" creationId="{666A1800-9C17-4988-B761-7FC3519018EC}"/>
          </ac:grpSpMkLst>
        </pc:grpChg>
        <pc:graphicFrameChg chg="mod modGraphic">
          <ac:chgData name="Suelzer, Elizabeth" userId="316fec62-2132-454f-8470-4d1db321ebef" providerId="ADAL" clId="{EAFEEF91-825A-4091-BCAC-B46694CDDD9F}" dt="2021-03-30T18:30:58.969" v="611" actId="1037"/>
          <ac:graphicFrameMkLst>
            <pc:docMk/>
            <pc:sldMk cId="3182884740" sldId="260"/>
            <ac:graphicFrameMk id="55" creationId="{D3025E3C-038A-4636-BA1B-EC5002937567}"/>
          </ac:graphicFrameMkLst>
        </pc:graphicFrameChg>
        <pc:graphicFrameChg chg="add mod modGraphic">
          <ac:chgData name="Suelzer, Elizabeth" userId="316fec62-2132-454f-8470-4d1db321ebef" providerId="ADAL" clId="{EAFEEF91-825A-4091-BCAC-B46694CDDD9F}" dt="2021-03-30T18:50:14.658" v="620" actId="1076"/>
          <ac:graphicFrameMkLst>
            <pc:docMk/>
            <pc:sldMk cId="3182884740" sldId="260"/>
            <ac:graphicFrameMk id="63" creationId="{1062C2C6-E8B0-457E-82E1-C91141B0B228}"/>
          </ac:graphicFrameMkLst>
        </pc:graphicFrameChg>
        <pc:graphicFrameChg chg="add mod modGraphic">
          <ac:chgData name="Suelzer, Elizabeth" userId="316fec62-2132-454f-8470-4d1db321ebef" providerId="ADAL" clId="{EAFEEF91-825A-4091-BCAC-B46694CDDD9F}" dt="2021-03-30T18:50:14.883" v="621" actId="1076"/>
          <ac:graphicFrameMkLst>
            <pc:docMk/>
            <pc:sldMk cId="3182884740" sldId="260"/>
            <ac:graphicFrameMk id="65" creationId="{6E4DB972-391E-425D-A6CF-9E7EE68C8E83}"/>
          </ac:graphicFrameMkLst>
        </pc:graphicFrameChg>
        <pc:cxnChg chg="mod">
          <ac:chgData name="Suelzer, Elizabeth" userId="316fec62-2132-454f-8470-4d1db321ebef" providerId="ADAL" clId="{EAFEEF91-825A-4091-BCAC-B46694CDDD9F}" dt="2021-03-30T17:49:12.254" v="409" actId="165"/>
          <ac:cxnSpMkLst>
            <pc:docMk/>
            <pc:sldMk cId="3182884740" sldId="260"/>
            <ac:cxnSpMk id="68" creationId="{4634CD61-66E0-4129-AA56-B21D5C0DE55D}"/>
          </ac:cxnSpMkLst>
        </pc:cxnChg>
        <pc:cxnChg chg="mod">
          <ac:chgData name="Suelzer, Elizabeth" userId="316fec62-2132-454f-8470-4d1db321ebef" providerId="ADAL" clId="{EAFEEF91-825A-4091-BCAC-B46694CDDD9F}" dt="2021-03-30T17:49:12.254" v="409" actId="165"/>
          <ac:cxnSpMkLst>
            <pc:docMk/>
            <pc:sldMk cId="3182884740" sldId="260"/>
            <ac:cxnSpMk id="69" creationId="{941ABD5F-ECB5-4CAB-85E2-C6974C5067CE}"/>
          </ac:cxnSpMkLst>
        </pc:cxnChg>
      </pc:sldChg>
      <pc:sldChg chg="modNotesTx">
        <pc:chgData name="Suelzer, Elizabeth" userId="316fec62-2132-454f-8470-4d1db321ebef" providerId="ADAL" clId="{EAFEEF91-825A-4091-BCAC-B46694CDDD9F}" dt="2021-03-30T17:19:12.196" v="378" actId="20577"/>
        <pc:sldMkLst>
          <pc:docMk/>
          <pc:sldMk cId="552298262" sldId="261"/>
        </pc:sldMkLst>
      </pc:sldChg>
      <pc:sldChg chg="addSp delSp modSp mod delAnim modShow">
        <pc:chgData name="Suelzer, Elizabeth" userId="316fec62-2132-454f-8470-4d1db321ebef" providerId="ADAL" clId="{EAFEEF91-825A-4091-BCAC-B46694CDDD9F}" dt="2021-03-31T13:02:44.647" v="2016" actId="729"/>
        <pc:sldMkLst>
          <pc:docMk/>
          <pc:sldMk cId="3943912972" sldId="262"/>
        </pc:sldMkLst>
        <pc:spChg chg="add del mod">
          <ac:chgData name="Suelzer, Elizabeth" userId="316fec62-2132-454f-8470-4d1db321ebef" providerId="ADAL" clId="{EAFEEF91-825A-4091-BCAC-B46694CDDD9F}" dt="2021-03-30T19:52:55.461" v="735" actId="478"/>
          <ac:spMkLst>
            <pc:docMk/>
            <pc:sldMk cId="3943912972" sldId="262"/>
            <ac:spMk id="58" creationId="{42D1553A-E792-477C-8988-143FFF0E0488}"/>
          </ac:spMkLst>
        </pc:spChg>
        <pc:spChg chg="del mod">
          <ac:chgData name="Suelzer, Elizabeth" userId="316fec62-2132-454f-8470-4d1db321ebef" providerId="ADAL" clId="{EAFEEF91-825A-4091-BCAC-B46694CDDD9F}" dt="2021-03-30T19:52:55.461" v="735" actId="478"/>
          <ac:spMkLst>
            <pc:docMk/>
            <pc:sldMk cId="3943912972" sldId="262"/>
            <ac:spMk id="61" creationId="{7C59DE48-ABC7-4B6B-86DC-9683FDAE5308}"/>
          </ac:spMkLst>
        </pc:spChg>
        <pc:spChg chg="del mod">
          <ac:chgData name="Suelzer, Elizabeth" userId="316fec62-2132-454f-8470-4d1db321ebef" providerId="ADAL" clId="{EAFEEF91-825A-4091-BCAC-B46694CDDD9F}" dt="2021-03-30T19:52:55.461" v="735" actId="478"/>
          <ac:spMkLst>
            <pc:docMk/>
            <pc:sldMk cId="3943912972" sldId="262"/>
            <ac:spMk id="64" creationId="{D1129892-79E3-4C46-B2FB-773CBCBA068E}"/>
          </ac:spMkLst>
        </pc:spChg>
        <pc:spChg chg="del mod">
          <ac:chgData name="Suelzer, Elizabeth" userId="316fec62-2132-454f-8470-4d1db321ebef" providerId="ADAL" clId="{EAFEEF91-825A-4091-BCAC-B46694CDDD9F}" dt="2021-03-30T19:52:55.461" v="735" actId="478"/>
          <ac:spMkLst>
            <pc:docMk/>
            <pc:sldMk cId="3943912972" sldId="262"/>
            <ac:spMk id="66" creationId="{359FB9E6-5866-415B-B6A6-E9BE420CD916}"/>
          </ac:spMkLst>
        </pc:spChg>
        <pc:spChg chg="del">
          <ac:chgData name="Suelzer, Elizabeth" userId="316fec62-2132-454f-8470-4d1db321ebef" providerId="ADAL" clId="{EAFEEF91-825A-4091-BCAC-B46694CDDD9F}" dt="2021-03-30T19:52:55.461" v="735" actId="478"/>
          <ac:spMkLst>
            <pc:docMk/>
            <pc:sldMk cId="3943912972" sldId="262"/>
            <ac:spMk id="72" creationId="{95371586-D713-4E9B-B215-F44CD4E8F343}"/>
          </ac:spMkLst>
        </pc:spChg>
        <pc:spChg chg="del">
          <ac:chgData name="Suelzer, Elizabeth" userId="316fec62-2132-454f-8470-4d1db321ebef" providerId="ADAL" clId="{EAFEEF91-825A-4091-BCAC-B46694CDDD9F}" dt="2021-03-30T19:52:55.461" v="735" actId="478"/>
          <ac:spMkLst>
            <pc:docMk/>
            <pc:sldMk cId="3943912972" sldId="262"/>
            <ac:spMk id="73" creationId="{7CA8CF27-6A10-426B-AEE5-FD6D06BFE72E}"/>
          </ac:spMkLst>
        </pc:spChg>
        <pc:spChg chg="del">
          <ac:chgData name="Suelzer, Elizabeth" userId="316fec62-2132-454f-8470-4d1db321ebef" providerId="ADAL" clId="{EAFEEF91-825A-4091-BCAC-B46694CDDD9F}" dt="2021-03-30T19:59:34.701" v="810" actId="478"/>
          <ac:spMkLst>
            <pc:docMk/>
            <pc:sldMk cId="3943912972" sldId="262"/>
            <ac:spMk id="74" creationId="{4C452141-4C31-4DF7-92E4-356B922964CE}"/>
          </ac:spMkLst>
        </pc:spChg>
        <pc:spChg chg="del">
          <ac:chgData name="Suelzer, Elizabeth" userId="316fec62-2132-454f-8470-4d1db321ebef" providerId="ADAL" clId="{EAFEEF91-825A-4091-BCAC-B46694CDDD9F}" dt="2021-03-30T19:52:55.461" v="735" actId="478"/>
          <ac:spMkLst>
            <pc:docMk/>
            <pc:sldMk cId="3943912972" sldId="262"/>
            <ac:spMk id="116" creationId="{F7A183E2-C5E7-48F7-9917-5425D0E43F79}"/>
          </ac:spMkLst>
        </pc:spChg>
        <pc:graphicFrameChg chg="del">
          <ac:chgData name="Suelzer, Elizabeth" userId="316fec62-2132-454f-8470-4d1db321ebef" providerId="ADAL" clId="{EAFEEF91-825A-4091-BCAC-B46694CDDD9F}" dt="2021-03-30T19:52:55.461" v="735" actId="478"/>
          <ac:graphicFrameMkLst>
            <pc:docMk/>
            <pc:sldMk cId="3943912972" sldId="262"/>
            <ac:graphicFrameMk id="55" creationId="{D3025E3C-038A-4636-BA1B-EC5002937567}"/>
          </ac:graphicFrameMkLst>
        </pc:graphicFrameChg>
      </pc:sldChg>
      <pc:sldChg chg="modSp mod modShow">
        <pc:chgData name="Suelzer, Elizabeth" userId="316fec62-2132-454f-8470-4d1db321ebef" providerId="ADAL" clId="{EAFEEF91-825A-4091-BCAC-B46694CDDD9F}" dt="2021-03-30T21:02:44.410" v="1438" actId="729"/>
        <pc:sldMkLst>
          <pc:docMk/>
          <pc:sldMk cId="1421058477" sldId="263"/>
        </pc:sldMkLst>
        <pc:spChg chg="mod">
          <ac:chgData name="Suelzer, Elizabeth" userId="316fec62-2132-454f-8470-4d1db321ebef" providerId="ADAL" clId="{EAFEEF91-825A-4091-BCAC-B46694CDDD9F}" dt="2021-03-30T16:37:04.363" v="241" actId="1076"/>
          <ac:spMkLst>
            <pc:docMk/>
            <pc:sldMk cId="1421058477" sldId="263"/>
            <ac:spMk id="35" creationId="{C4FF7512-2943-4665-9FEA-D031CD642E5B}"/>
          </ac:spMkLst>
        </pc:spChg>
      </pc:sldChg>
      <pc:sldChg chg="addSp modSp mod modNotesTx">
        <pc:chgData name="Suelzer, Elizabeth" userId="316fec62-2132-454f-8470-4d1db321ebef" providerId="ADAL" clId="{EAFEEF91-825A-4091-BCAC-B46694CDDD9F}" dt="2021-03-31T12:45:46.946" v="1991" actId="1076"/>
        <pc:sldMkLst>
          <pc:docMk/>
          <pc:sldMk cId="120560946" sldId="266"/>
        </pc:sldMkLst>
        <pc:spChg chg="mod">
          <ac:chgData name="Suelzer, Elizabeth" userId="316fec62-2132-454f-8470-4d1db321ebef" providerId="ADAL" clId="{EAFEEF91-825A-4091-BCAC-B46694CDDD9F}" dt="2021-03-31T12:45:46.946" v="1991" actId="1076"/>
          <ac:spMkLst>
            <pc:docMk/>
            <pc:sldMk cId="120560946" sldId="266"/>
            <ac:spMk id="21" creationId="{C60EF8EF-6063-4729-9523-438CCBD0B04C}"/>
          </ac:spMkLst>
        </pc:spChg>
        <pc:grpChg chg="add mod ord">
          <ac:chgData name="Suelzer, Elizabeth" userId="316fec62-2132-454f-8470-4d1db321ebef" providerId="ADAL" clId="{EAFEEF91-825A-4091-BCAC-B46694CDDD9F}" dt="2021-03-31T12:45:44.183" v="1990" actId="167"/>
          <ac:grpSpMkLst>
            <pc:docMk/>
            <pc:sldMk cId="120560946" sldId="266"/>
            <ac:grpSpMk id="2" creationId="{D66B8ABF-9FFA-4E2E-B134-D3E678A1D395}"/>
          </ac:grpSpMkLst>
        </pc:grpChg>
        <pc:cxnChg chg="mod">
          <ac:chgData name="Suelzer, Elizabeth" userId="316fec62-2132-454f-8470-4d1db321ebef" providerId="ADAL" clId="{EAFEEF91-825A-4091-BCAC-B46694CDDD9F}" dt="2021-03-31T12:45:00.891" v="1983" actId="164"/>
          <ac:cxnSpMkLst>
            <pc:docMk/>
            <pc:sldMk cId="120560946" sldId="266"/>
            <ac:cxnSpMk id="7" creationId="{64354C59-ABA6-4A44-8104-42F849F7A0A4}"/>
          </ac:cxnSpMkLst>
        </pc:cxnChg>
        <pc:cxnChg chg="mod">
          <ac:chgData name="Suelzer, Elizabeth" userId="316fec62-2132-454f-8470-4d1db321ebef" providerId="ADAL" clId="{EAFEEF91-825A-4091-BCAC-B46694CDDD9F}" dt="2021-03-31T12:45:00.891" v="1983" actId="164"/>
          <ac:cxnSpMkLst>
            <pc:docMk/>
            <pc:sldMk cId="120560946" sldId="266"/>
            <ac:cxnSpMk id="33" creationId="{EA1D6481-46D7-49D6-ACAD-45C6EDC5F382}"/>
          </ac:cxnSpMkLst>
        </pc:cxnChg>
      </pc:sldChg>
      <pc:sldChg chg="addSp modSp mod ord">
        <pc:chgData name="Suelzer, Elizabeth" userId="316fec62-2132-454f-8470-4d1db321ebef" providerId="ADAL" clId="{EAFEEF91-825A-4091-BCAC-B46694CDDD9F}" dt="2021-03-30T12:54:22.562" v="221" actId="1076"/>
        <pc:sldMkLst>
          <pc:docMk/>
          <pc:sldMk cId="3269571860" sldId="267"/>
        </pc:sldMkLst>
        <pc:spChg chg="mod">
          <ac:chgData name="Suelzer, Elizabeth" userId="316fec62-2132-454f-8470-4d1db321ebef" providerId="ADAL" clId="{EAFEEF91-825A-4091-BCAC-B46694CDDD9F}" dt="2021-03-30T12:54:17.100" v="218" actId="1076"/>
          <ac:spMkLst>
            <pc:docMk/>
            <pc:sldMk cId="3269571860" sldId="267"/>
            <ac:spMk id="3" creationId="{0812EF3B-0741-4ABA-8783-B1D6F9A14F27}"/>
          </ac:spMkLst>
        </pc:spChg>
        <pc:spChg chg="add mod ord">
          <ac:chgData name="Suelzer, Elizabeth" userId="316fec62-2132-454f-8470-4d1db321ebef" providerId="ADAL" clId="{EAFEEF91-825A-4091-BCAC-B46694CDDD9F}" dt="2021-03-30T12:54:20.692" v="220" actId="1076"/>
          <ac:spMkLst>
            <pc:docMk/>
            <pc:sldMk cId="3269571860" sldId="267"/>
            <ac:spMk id="6" creationId="{D7DF00A3-4EB0-4427-A20D-B1FDCF6BD60E}"/>
          </ac:spMkLst>
        </pc:spChg>
        <pc:picChg chg="add mod">
          <ac:chgData name="Suelzer, Elizabeth" userId="316fec62-2132-454f-8470-4d1db321ebef" providerId="ADAL" clId="{EAFEEF91-825A-4091-BCAC-B46694CDDD9F}" dt="2021-03-30T12:54:22.562" v="221" actId="1076"/>
          <ac:picMkLst>
            <pc:docMk/>
            <pc:sldMk cId="3269571860" sldId="267"/>
            <ac:picMk id="5" creationId="{FCE43EB1-7E97-4CBF-9302-ED19C15F6374}"/>
          </ac:picMkLst>
        </pc:picChg>
      </pc:sldChg>
      <pc:sldChg chg="ord">
        <pc:chgData name="Suelzer, Elizabeth" userId="316fec62-2132-454f-8470-4d1db321ebef" providerId="ADAL" clId="{EAFEEF91-825A-4091-BCAC-B46694CDDD9F}" dt="2021-03-30T12:42:58.068" v="1"/>
        <pc:sldMkLst>
          <pc:docMk/>
          <pc:sldMk cId="2431575407" sldId="269"/>
        </pc:sldMkLst>
      </pc:sldChg>
      <pc:sldChg chg="addSp delSp modSp mod ord">
        <pc:chgData name="Suelzer, Elizabeth" userId="316fec62-2132-454f-8470-4d1db321ebef" providerId="ADAL" clId="{EAFEEF91-825A-4091-BCAC-B46694CDDD9F}" dt="2021-03-31T15:40:38.435" v="2131" actId="20577"/>
        <pc:sldMkLst>
          <pc:docMk/>
          <pc:sldMk cId="936453136" sldId="270"/>
        </pc:sldMkLst>
        <pc:spChg chg="mod">
          <ac:chgData name="Suelzer, Elizabeth" userId="316fec62-2132-454f-8470-4d1db321ebef" providerId="ADAL" clId="{EAFEEF91-825A-4091-BCAC-B46694CDDD9F}" dt="2021-03-31T15:40:38.435" v="2131" actId="20577"/>
          <ac:spMkLst>
            <pc:docMk/>
            <pc:sldMk cId="936453136" sldId="270"/>
            <ac:spMk id="3" creationId="{DDCA22A1-F779-48DA-B686-0F76CFF60466}"/>
          </ac:spMkLst>
        </pc:spChg>
        <pc:spChg chg="add del mod ord">
          <ac:chgData name="Suelzer, Elizabeth" userId="316fec62-2132-454f-8470-4d1db321ebef" providerId="ADAL" clId="{EAFEEF91-825A-4091-BCAC-B46694CDDD9F}" dt="2021-03-30T12:54:34.661" v="222" actId="478"/>
          <ac:spMkLst>
            <pc:docMk/>
            <pc:sldMk cId="936453136" sldId="270"/>
            <ac:spMk id="6" creationId="{89061559-2B57-49E3-BA4F-D69DFD30109E}"/>
          </ac:spMkLst>
        </pc:spChg>
        <pc:spChg chg="add mod">
          <ac:chgData name="Suelzer, Elizabeth" userId="316fec62-2132-454f-8470-4d1db321ebef" providerId="ADAL" clId="{EAFEEF91-825A-4091-BCAC-B46694CDDD9F}" dt="2021-03-30T12:54:41.687" v="224" actId="207"/>
          <ac:spMkLst>
            <pc:docMk/>
            <pc:sldMk cId="936453136" sldId="270"/>
            <ac:spMk id="7" creationId="{E5E8731E-5DFA-4A28-95E5-1B54BB303DA5}"/>
          </ac:spMkLst>
        </pc:spChg>
        <pc:picChg chg="add mod">
          <ac:chgData name="Suelzer, Elizabeth" userId="316fec62-2132-454f-8470-4d1db321ebef" providerId="ADAL" clId="{EAFEEF91-825A-4091-BCAC-B46694CDDD9F}" dt="2021-03-30T12:54:55.887" v="227" actId="14100"/>
          <ac:picMkLst>
            <pc:docMk/>
            <pc:sldMk cId="936453136" sldId="270"/>
            <ac:picMk id="5" creationId="{787965BE-3F29-4EF2-804A-7BD79400A729}"/>
          </ac:picMkLst>
        </pc:picChg>
      </pc:sldChg>
      <pc:sldChg chg="modSp modAnim">
        <pc:chgData name="Suelzer, Elizabeth" userId="316fec62-2132-454f-8470-4d1db321ebef" providerId="ADAL" clId="{EAFEEF91-825A-4091-BCAC-B46694CDDD9F}" dt="2021-03-31T15:28:59.974" v="2051"/>
        <pc:sldMkLst>
          <pc:docMk/>
          <pc:sldMk cId="3440981546" sldId="271"/>
        </pc:sldMkLst>
        <pc:spChg chg="mod">
          <ac:chgData name="Suelzer, Elizabeth" userId="316fec62-2132-454f-8470-4d1db321ebef" providerId="ADAL" clId="{EAFEEF91-825A-4091-BCAC-B46694CDDD9F}" dt="2021-03-31T15:28:32.480" v="2043" actId="6549"/>
          <ac:spMkLst>
            <pc:docMk/>
            <pc:sldMk cId="3440981546" sldId="271"/>
            <ac:spMk id="3" creationId="{6B693D21-6CFD-4F13-AEF7-9B98544F32CA}"/>
          </ac:spMkLst>
        </pc:spChg>
      </pc:sldChg>
      <pc:sldChg chg="addSp modSp new mod">
        <pc:chgData name="Suelzer, Elizabeth" userId="316fec62-2132-454f-8470-4d1db321ebef" providerId="ADAL" clId="{EAFEEF91-825A-4091-BCAC-B46694CDDD9F}" dt="2021-03-30T12:49:27.344" v="147" actId="1076"/>
        <pc:sldMkLst>
          <pc:docMk/>
          <pc:sldMk cId="3999944323" sldId="272"/>
        </pc:sldMkLst>
        <pc:spChg chg="mod">
          <ac:chgData name="Suelzer, Elizabeth" userId="316fec62-2132-454f-8470-4d1db321ebef" providerId="ADAL" clId="{EAFEEF91-825A-4091-BCAC-B46694CDDD9F}" dt="2021-03-30T12:43:12.843" v="27" actId="20577"/>
          <ac:spMkLst>
            <pc:docMk/>
            <pc:sldMk cId="3999944323" sldId="272"/>
            <ac:spMk id="2" creationId="{2DBB8FC9-59B0-4762-B8AB-9CDF38517B53}"/>
          </ac:spMkLst>
        </pc:spChg>
        <pc:spChg chg="mod">
          <ac:chgData name="Suelzer, Elizabeth" userId="316fec62-2132-454f-8470-4d1db321ebef" providerId="ADAL" clId="{EAFEEF91-825A-4091-BCAC-B46694CDDD9F}" dt="2021-03-30T12:43:51.395" v="134" actId="948"/>
          <ac:spMkLst>
            <pc:docMk/>
            <pc:sldMk cId="3999944323" sldId="272"/>
            <ac:spMk id="3" creationId="{8DA1A9C1-D0A6-43A7-8F0F-3C687A5CD015}"/>
          </ac:spMkLst>
        </pc:spChg>
        <pc:spChg chg="add mod ord">
          <ac:chgData name="Suelzer, Elizabeth" userId="316fec62-2132-454f-8470-4d1db321ebef" providerId="ADAL" clId="{EAFEEF91-825A-4091-BCAC-B46694CDDD9F}" dt="2021-03-30T12:49:23.753" v="146" actId="1076"/>
          <ac:spMkLst>
            <pc:docMk/>
            <pc:sldMk cId="3999944323" sldId="272"/>
            <ac:spMk id="6" creationId="{CCA0F598-5291-4F60-B9B5-418CEF60EFE4}"/>
          </ac:spMkLst>
        </pc:spChg>
        <pc:picChg chg="add mod">
          <ac:chgData name="Suelzer, Elizabeth" userId="316fec62-2132-454f-8470-4d1db321ebef" providerId="ADAL" clId="{EAFEEF91-825A-4091-BCAC-B46694CDDD9F}" dt="2021-03-30T12:49:27.344" v="147" actId="1076"/>
          <ac:picMkLst>
            <pc:docMk/>
            <pc:sldMk cId="3999944323" sldId="272"/>
            <ac:picMk id="5" creationId="{307BC9B0-498F-43F6-8CCF-ABF6949E5E66}"/>
          </ac:picMkLst>
        </pc:picChg>
      </pc:sldChg>
      <pc:sldChg chg="addSp delSp modSp new mod ord">
        <pc:chgData name="Suelzer, Elizabeth" userId="316fec62-2132-454f-8470-4d1db321ebef" providerId="ADAL" clId="{EAFEEF91-825A-4091-BCAC-B46694CDDD9F}" dt="2021-03-30T18:50:54.619" v="629"/>
        <pc:sldMkLst>
          <pc:docMk/>
          <pc:sldMk cId="3849771243" sldId="273"/>
        </pc:sldMkLst>
        <pc:spChg chg="del">
          <ac:chgData name="Suelzer, Elizabeth" userId="316fec62-2132-454f-8470-4d1db321ebef" providerId="ADAL" clId="{EAFEEF91-825A-4091-BCAC-B46694CDDD9F}" dt="2021-03-30T18:50:52.105" v="627" actId="478"/>
          <ac:spMkLst>
            <pc:docMk/>
            <pc:sldMk cId="3849771243" sldId="273"/>
            <ac:spMk id="2" creationId="{AE965B5E-510F-4A6C-AC35-1F4D5ED35385}"/>
          </ac:spMkLst>
        </pc:spChg>
        <pc:spChg chg="del">
          <ac:chgData name="Suelzer, Elizabeth" userId="316fec62-2132-454f-8470-4d1db321ebef" providerId="ADAL" clId="{EAFEEF91-825A-4091-BCAC-B46694CDDD9F}" dt="2021-03-30T18:50:52.105" v="627" actId="478"/>
          <ac:spMkLst>
            <pc:docMk/>
            <pc:sldMk cId="3849771243" sldId="273"/>
            <ac:spMk id="3" creationId="{C803C670-E503-49C6-A978-55B98E3E326C}"/>
          </ac:spMkLst>
        </pc:spChg>
        <pc:spChg chg="mod">
          <ac:chgData name="Suelzer, Elizabeth" userId="316fec62-2132-454f-8470-4d1db321ebef" providerId="ADAL" clId="{EAFEEF91-825A-4091-BCAC-B46694CDDD9F}" dt="2021-03-30T18:50:48.068" v="626"/>
          <ac:spMkLst>
            <pc:docMk/>
            <pc:sldMk cId="3849771243" sldId="273"/>
            <ac:spMk id="5" creationId="{DDA68904-E29E-48AE-9016-A4DC15FE8A38}"/>
          </ac:spMkLst>
        </pc:spChg>
        <pc:spChg chg="mod">
          <ac:chgData name="Suelzer, Elizabeth" userId="316fec62-2132-454f-8470-4d1db321ebef" providerId="ADAL" clId="{EAFEEF91-825A-4091-BCAC-B46694CDDD9F}" dt="2021-03-30T18:50:48.068" v="626"/>
          <ac:spMkLst>
            <pc:docMk/>
            <pc:sldMk cId="3849771243" sldId="273"/>
            <ac:spMk id="6" creationId="{5010EAC7-7496-47A1-A703-7D70EA5E22FE}"/>
          </ac:spMkLst>
        </pc:spChg>
        <pc:spChg chg="mod">
          <ac:chgData name="Suelzer, Elizabeth" userId="316fec62-2132-454f-8470-4d1db321ebef" providerId="ADAL" clId="{EAFEEF91-825A-4091-BCAC-B46694CDDD9F}" dt="2021-03-30T18:50:48.068" v="626"/>
          <ac:spMkLst>
            <pc:docMk/>
            <pc:sldMk cId="3849771243" sldId="273"/>
            <ac:spMk id="49" creationId="{B82ECA71-FC55-428D-AFA2-F4AECDCCACC6}"/>
          </ac:spMkLst>
        </pc:spChg>
        <pc:spChg chg="mod">
          <ac:chgData name="Suelzer, Elizabeth" userId="316fec62-2132-454f-8470-4d1db321ebef" providerId="ADAL" clId="{EAFEEF91-825A-4091-BCAC-B46694CDDD9F}" dt="2021-03-30T18:50:48.068" v="626"/>
          <ac:spMkLst>
            <pc:docMk/>
            <pc:sldMk cId="3849771243" sldId="273"/>
            <ac:spMk id="50" creationId="{7B83AC81-D8F4-4FC7-8EF6-ED548F55EE90}"/>
          </ac:spMkLst>
        </pc:spChg>
        <pc:grpChg chg="add mod">
          <ac:chgData name="Suelzer, Elizabeth" userId="316fec62-2132-454f-8470-4d1db321ebef" providerId="ADAL" clId="{EAFEEF91-825A-4091-BCAC-B46694CDDD9F}" dt="2021-03-30T18:50:48.068" v="626"/>
          <ac:grpSpMkLst>
            <pc:docMk/>
            <pc:sldMk cId="3849771243" sldId="273"/>
            <ac:grpSpMk id="4" creationId="{854B7BD9-F014-4E00-A949-E13BF5D7ADD7}"/>
          </ac:grpSpMkLst>
        </pc:grp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8" creationId="{5BD6381B-8CBD-47C8-B8EE-42A94E7EF02F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9" creationId="{B4215749-5B85-466C-8EA9-79B249A0E203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10" creationId="{5A72EB1C-C72E-45F2-838F-A054CB7B3BE1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11" creationId="{B10130CA-F664-4CA9-BB65-9B393E526961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12" creationId="{4ACE65A1-DBE2-4979-BA9F-B05943C9FF4F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13" creationId="{C28DB543-271B-4EAF-901C-A8996953C228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14" creationId="{05DB4758-67C5-4EF5-B8B6-0E72D3E69BA1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15" creationId="{864430DA-38B3-4CE7-B429-519D00C5EDA2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16" creationId="{8F364CE4-B008-407B-A517-2A0365668F20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17" creationId="{E2982A01-8790-4E95-A4B7-5452979DED77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18" creationId="{E29A54E2-32B1-4A7F-B24B-08D9C9EC18DD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19" creationId="{A17DAF73-02E0-4BB0-B30C-D95B6A0103A0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20" creationId="{E85A9B70-565B-4836-A455-9100687A71EC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21" creationId="{7F3F392F-8D83-45CA-87F1-3EA97F36AF49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22" creationId="{0137F99C-F7A4-4D05-A6B8-7A109149FE68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23" creationId="{A39B916F-A7F6-4D93-A0CD-A57E77247387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24" creationId="{5EEDA806-6853-4AEA-842B-8BCBFB0EF348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25" creationId="{31A2602D-55F4-4750-9E5C-6FD19494C604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26" creationId="{9E04177A-D3F6-438A-897A-CF51B4F7A570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27" creationId="{EA49AA44-5A74-4621-9861-FBDB59EDC176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28" creationId="{A6BFCC65-7E51-48D8-98E7-1B5A0811F887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29" creationId="{297955D6-6B8A-4DA2-8F52-3560B636A176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30" creationId="{DA068B20-B5AD-40B7-82F6-44D5F21BB506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31" creationId="{C0C6FDF3-FEC9-47C2-AF79-698B331B45F8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32" creationId="{7E4D38AC-27B7-402C-898C-CC919E5857CC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33" creationId="{25C9C941-931F-478B-B74A-7CF3A04506F7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34" creationId="{18E14672-A3FF-47F6-8EDE-267379A809E2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35" creationId="{EFB41B49-E2FD-424C-A467-549E0F85FB10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36" creationId="{91BFE51A-BD8E-4B2E-8145-5509FA699534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37" creationId="{422408E4-68DA-4B03-AA93-D9B1F92D0763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38" creationId="{03AAC940-C29E-426C-8964-2E80B7AA0EE9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39" creationId="{F72640B3-B95B-417E-AC66-C89065D512A2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40" creationId="{956A478A-026E-4EB0-8222-18E132035262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41" creationId="{0D591B21-E662-4A41-AE14-3F0EF67EDE52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42" creationId="{0F3E3484-1657-4529-B098-D7654B41EB44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43" creationId="{B0C24FC8-949E-4BE4-B320-6DE2F4A85C8B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44" creationId="{22279094-F0B8-43A8-ABCD-05DF1DCF635A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45" creationId="{35CCFC61-9B25-443B-9B64-5030EE1077BB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46" creationId="{388B86A5-DC30-4990-86EE-3334DCC59355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47" creationId="{3116DC60-F5B0-45DB-ADA5-FA183726A0F5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48" creationId="{2EA23892-C313-405C-B6BE-7F815BEBE116}"/>
          </ac:picMkLst>
        </pc:picChg>
        <pc:picChg chg="mod">
          <ac:chgData name="Suelzer, Elizabeth" userId="316fec62-2132-454f-8470-4d1db321ebef" providerId="ADAL" clId="{EAFEEF91-825A-4091-BCAC-B46694CDDD9F}" dt="2021-03-30T18:50:48.068" v="626"/>
          <ac:picMkLst>
            <pc:docMk/>
            <pc:sldMk cId="3849771243" sldId="273"/>
            <ac:picMk id="51" creationId="{839202C5-8FF5-496B-BEA4-6BD445BBCC11}"/>
          </ac:picMkLst>
        </pc:picChg>
        <pc:cxnChg chg="mod">
          <ac:chgData name="Suelzer, Elizabeth" userId="316fec62-2132-454f-8470-4d1db321ebef" providerId="ADAL" clId="{EAFEEF91-825A-4091-BCAC-B46694CDDD9F}" dt="2021-03-30T18:50:48.068" v="626"/>
          <ac:cxnSpMkLst>
            <pc:docMk/>
            <pc:sldMk cId="3849771243" sldId="273"/>
            <ac:cxnSpMk id="7" creationId="{033889A1-AF81-4F4F-A018-C4976AFD3307}"/>
          </ac:cxnSpMkLst>
        </pc:cxnChg>
      </pc:sldChg>
      <pc:sldChg chg="addSp delSp modSp new mod setBg modAnim">
        <pc:chgData name="Suelzer, Elizabeth" userId="316fec62-2132-454f-8470-4d1db321ebef" providerId="ADAL" clId="{EAFEEF91-825A-4091-BCAC-B46694CDDD9F}" dt="2021-03-31T12:45:58.495" v="1999" actId="20577"/>
        <pc:sldMkLst>
          <pc:docMk/>
          <pc:sldMk cId="2320918514" sldId="274"/>
        </pc:sldMkLst>
        <pc:spChg chg="del">
          <ac:chgData name="Suelzer, Elizabeth" userId="316fec62-2132-454f-8470-4d1db321ebef" providerId="ADAL" clId="{EAFEEF91-825A-4091-BCAC-B46694CDDD9F}" dt="2021-03-30T18:56:50.592" v="661" actId="478"/>
          <ac:spMkLst>
            <pc:docMk/>
            <pc:sldMk cId="2320918514" sldId="274"/>
            <ac:spMk id="2" creationId="{57081558-DFD3-4D47-81FC-3805F0D4C7F3}"/>
          </ac:spMkLst>
        </pc:spChg>
        <pc:spChg chg="del">
          <ac:chgData name="Suelzer, Elizabeth" userId="316fec62-2132-454f-8470-4d1db321ebef" providerId="ADAL" clId="{EAFEEF91-825A-4091-BCAC-B46694CDDD9F}" dt="2021-03-30T18:56:30.330" v="658"/>
          <ac:spMkLst>
            <pc:docMk/>
            <pc:sldMk cId="2320918514" sldId="274"/>
            <ac:spMk id="3" creationId="{583E98D8-E099-4D8A-9A78-2660891E0F2C}"/>
          </ac:spMkLst>
        </pc:spChg>
        <pc:spChg chg="add mod">
          <ac:chgData name="Suelzer, Elizabeth" userId="316fec62-2132-454f-8470-4d1db321ebef" providerId="ADAL" clId="{EAFEEF91-825A-4091-BCAC-B46694CDDD9F}" dt="2021-03-30T19:00:11.292" v="680" actId="208"/>
          <ac:spMkLst>
            <pc:docMk/>
            <pc:sldMk cId="2320918514" sldId="274"/>
            <ac:spMk id="4" creationId="{76165066-6595-4B2E-A880-0D83A32C246F}"/>
          </ac:spMkLst>
        </pc:spChg>
        <pc:spChg chg="add mod">
          <ac:chgData name="Suelzer, Elizabeth" userId="316fec62-2132-454f-8470-4d1db321ebef" providerId="ADAL" clId="{EAFEEF91-825A-4091-BCAC-B46694CDDD9F}" dt="2021-03-31T12:45:58.495" v="1999" actId="20577"/>
          <ac:spMkLst>
            <pc:docMk/>
            <pc:sldMk cId="2320918514" sldId="274"/>
            <ac:spMk id="6" creationId="{C80457AD-5679-4672-A9CE-655BDE3EB58D}"/>
          </ac:spMkLst>
        </pc:spChg>
        <pc:picChg chg="add mod">
          <ac:chgData name="Suelzer, Elizabeth" userId="316fec62-2132-454f-8470-4d1db321ebef" providerId="ADAL" clId="{EAFEEF91-825A-4091-BCAC-B46694CDDD9F}" dt="2021-03-30T18:59:19.745" v="665" actId="1076"/>
          <ac:picMkLst>
            <pc:docMk/>
            <pc:sldMk cId="2320918514" sldId="274"/>
            <ac:picMk id="1026" creationId="{832C91EE-20D8-4C93-AF9F-01696EC3A645}"/>
          </ac:picMkLst>
        </pc:picChg>
      </pc:sldChg>
      <pc:sldChg chg="addSp delSp modSp add mod modAnim modShow">
        <pc:chgData name="Suelzer, Elizabeth" userId="316fec62-2132-454f-8470-4d1db321ebef" providerId="ADAL" clId="{EAFEEF91-825A-4091-BCAC-B46694CDDD9F}" dt="2021-03-31T13:03:09.768" v="2023" actId="729"/>
        <pc:sldMkLst>
          <pc:docMk/>
          <pc:sldMk cId="72982553" sldId="275"/>
        </pc:sldMkLst>
        <pc:spChg chg="mod topLvl">
          <ac:chgData name="Suelzer, Elizabeth" userId="316fec62-2132-454f-8470-4d1db321ebef" providerId="ADAL" clId="{EAFEEF91-825A-4091-BCAC-B46694CDDD9F}" dt="2021-03-30T20:02:50.015" v="837" actId="165"/>
          <ac:spMkLst>
            <pc:docMk/>
            <pc:sldMk cId="72982553" sldId="275"/>
            <ac:spMk id="61" creationId="{7C59DE48-ABC7-4B6B-86DC-9683FDAE5308}"/>
          </ac:spMkLst>
        </pc:spChg>
        <pc:spChg chg="mod topLvl">
          <ac:chgData name="Suelzer, Elizabeth" userId="316fec62-2132-454f-8470-4d1db321ebef" providerId="ADAL" clId="{EAFEEF91-825A-4091-BCAC-B46694CDDD9F}" dt="2021-03-30T20:02:50.015" v="837" actId="165"/>
          <ac:spMkLst>
            <pc:docMk/>
            <pc:sldMk cId="72982553" sldId="275"/>
            <ac:spMk id="64" creationId="{D1129892-79E3-4C46-B2FB-773CBCBA068E}"/>
          </ac:spMkLst>
        </pc:spChg>
        <pc:spChg chg="mod topLvl">
          <ac:chgData name="Suelzer, Elizabeth" userId="316fec62-2132-454f-8470-4d1db321ebef" providerId="ADAL" clId="{EAFEEF91-825A-4091-BCAC-B46694CDDD9F}" dt="2021-03-30T20:02:54.976" v="838" actId="1076"/>
          <ac:spMkLst>
            <pc:docMk/>
            <pc:sldMk cId="72982553" sldId="275"/>
            <ac:spMk id="66" creationId="{359FB9E6-5866-415B-B6A6-E9BE420CD916}"/>
          </ac:spMkLst>
        </pc:spChg>
        <pc:spChg chg="mod">
          <ac:chgData name="Suelzer, Elizabeth" userId="316fec62-2132-454f-8470-4d1db321ebef" providerId="ADAL" clId="{EAFEEF91-825A-4091-BCAC-B46694CDDD9F}" dt="2021-03-30T19:54:21.252" v="752" actId="1076"/>
          <ac:spMkLst>
            <pc:docMk/>
            <pc:sldMk cId="72982553" sldId="275"/>
            <ac:spMk id="72" creationId="{95371586-D713-4E9B-B215-F44CD4E8F343}"/>
          </ac:spMkLst>
        </pc:spChg>
        <pc:spChg chg="mod">
          <ac:chgData name="Suelzer, Elizabeth" userId="316fec62-2132-454f-8470-4d1db321ebef" providerId="ADAL" clId="{EAFEEF91-825A-4091-BCAC-B46694CDDD9F}" dt="2021-03-30T19:59:58.842" v="827" actId="1038"/>
          <ac:spMkLst>
            <pc:docMk/>
            <pc:sldMk cId="72982553" sldId="275"/>
            <ac:spMk id="73" creationId="{7CA8CF27-6A10-426B-AEE5-FD6D06BFE72E}"/>
          </ac:spMkLst>
        </pc:spChg>
        <pc:spChg chg="mod">
          <ac:chgData name="Suelzer, Elizabeth" userId="316fec62-2132-454f-8470-4d1db321ebef" providerId="ADAL" clId="{EAFEEF91-825A-4091-BCAC-B46694CDDD9F}" dt="2021-03-30T19:59:58.842" v="827" actId="1038"/>
          <ac:spMkLst>
            <pc:docMk/>
            <pc:sldMk cId="72982553" sldId="275"/>
            <ac:spMk id="74" creationId="{4C452141-4C31-4DF7-92E4-356B922964CE}"/>
          </ac:spMkLst>
        </pc:spChg>
        <pc:grpChg chg="add del mod">
          <ac:chgData name="Suelzer, Elizabeth" userId="316fec62-2132-454f-8470-4d1db321ebef" providerId="ADAL" clId="{EAFEEF91-825A-4091-BCAC-B46694CDDD9F}" dt="2021-03-30T20:02:50.015" v="837" actId="165"/>
          <ac:grpSpMkLst>
            <pc:docMk/>
            <pc:sldMk cId="72982553" sldId="275"/>
            <ac:grpSpMk id="2" creationId="{5471ECBA-9389-4A54-BD22-347A4C446CDC}"/>
          </ac:grpSpMkLst>
        </pc:grpChg>
        <pc:graphicFrameChg chg="mod modGraphic">
          <ac:chgData name="Suelzer, Elizabeth" userId="316fec62-2132-454f-8470-4d1db321ebef" providerId="ADAL" clId="{EAFEEF91-825A-4091-BCAC-B46694CDDD9F}" dt="2021-03-30T19:55:42.904" v="772" actId="20577"/>
          <ac:graphicFrameMkLst>
            <pc:docMk/>
            <pc:sldMk cId="72982553" sldId="275"/>
            <ac:graphicFrameMk id="55" creationId="{D3025E3C-038A-4636-BA1B-EC5002937567}"/>
          </ac:graphicFrameMkLst>
        </pc:graphicFrameChg>
        <pc:graphicFrameChg chg="add mod modGraphic">
          <ac:chgData name="Suelzer, Elizabeth" userId="316fec62-2132-454f-8470-4d1db321ebef" providerId="ADAL" clId="{EAFEEF91-825A-4091-BCAC-B46694CDDD9F}" dt="2021-03-31T13:03:01.471" v="2019" actId="1076"/>
          <ac:graphicFrameMkLst>
            <pc:docMk/>
            <pc:sldMk cId="72982553" sldId="275"/>
            <ac:graphicFrameMk id="59" creationId="{D562AECF-4E86-4D34-8F86-38FBE58CA431}"/>
          </ac:graphicFrameMkLst>
        </pc:graphicFrameChg>
        <pc:graphicFrameChg chg="add mod modGraphic">
          <ac:chgData name="Suelzer, Elizabeth" userId="316fec62-2132-454f-8470-4d1db321ebef" providerId="ADAL" clId="{EAFEEF91-825A-4091-BCAC-B46694CDDD9F}" dt="2021-03-31T13:03:02.056" v="2020" actId="1076"/>
          <ac:graphicFrameMkLst>
            <pc:docMk/>
            <pc:sldMk cId="72982553" sldId="275"/>
            <ac:graphicFrameMk id="68" creationId="{85F964A5-3E5A-4C78-81C8-3108A625F61B}"/>
          </ac:graphicFrameMkLst>
        </pc:graphicFrameChg>
      </pc:sldChg>
      <pc:sldChg chg="addSp delSp modSp add mod">
        <pc:chgData name="Suelzer, Elizabeth" userId="316fec62-2132-454f-8470-4d1db321ebef" providerId="ADAL" clId="{EAFEEF91-825A-4091-BCAC-B46694CDDD9F}" dt="2021-03-31T13:03:26.342" v="2024" actId="164"/>
        <pc:sldMkLst>
          <pc:docMk/>
          <pc:sldMk cId="4006425012" sldId="276"/>
        </pc:sldMkLst>
        <pc:spChg chg="mod topLvl">
          <ac:chgData name="Suelzer, Elizabeth" userId="316fec62-2132-454f-8470-4d1db321ebef" providerId="ADAL" clId="{EAFEEF91-825A-4091-BCAC-B46694CDDD9F}" dt="2021-03-31T13:03:26.342" v="2024" actId="164"/>
          <ac:spMkLst>
            <pc:docMk/>
            <pc:sldMk cId="4006425012" sldId="276"/>
            <ac:spMk id="62" creationId="{79E94BA3-DB93-4940-95AD-90F4815CA2FC}"/>
          </ac:spMkLst>
        </pc:spChg>
        <pc:spChg chg="mod topLvl">
          <ac:chgData name="Suelzer, Elizabeth" userId="316fec62-2132-454f-8470-4d1db321ebef" providerId="ADAL" clId="{EAFEEF91-825A-4091-BCAC-B46694CDDD9F}" dt="2021-03-31T12:59:32.257" v="2007" actId="165"/>
          <ac:spMkLst>
            <pc:docMk/>
            <pc:sldMk cId="4006425012" sldId="276"/>
            <ac:spMk id="63" creationId="{EE84AF90-49E7-43E8-B35A-223E5932401F}"/>
          </ac:spMkLst>
        </pc:spChg>
        <pc:spChg chg="mod topLvl">
          <ac:chgData name="Suelzer, Elizabeth" userId="316fec62-2132-454f-8470-4d1db321ebef" providerId="ADAL" clId="{EAFEEF91-825A-4091-BCAC-B46694CDDD9F}" dt="2021-03-31T13:03:26.342" v="2024" actId="164"/>
          <ac:spMkLst>
            <pc:docMk/>
            <pc:sldMk cId="4006425012" sldId="276"/>
            <ac:spMk id="67" creationId="{8BB54ADA-6C74-4672-A606-43A08B5BFCCC}"/>
          </ac:spMkLst>
        </pc:spChg>
        <pc:spChg chg="mod topLvl">
          <ac:chgData name="Suelzer, Elizabeth" userId="316fec62-2132-454f-8470-4d1db321ebef" providerId="ADAL" clId="{EAFEEF91-825A-4091-BCAC-B46694CDDD9F}" dt="2021-03-31T13:03:26.342" v="2024" actId="164"/>
          <ac:spMkLst>
            <pc:docMk/>
            <pc:sldMk cId="4006425012" sldId="276"/>
            <ac:spMk id="70" creationId="{51602758-83E5-4BDE-A8A5-86E90FEBBA22}"/>
          </ac:spMkLst>
        </pc:spChg>
        <pc:grpChg chg="add mod">
          <ac:chgData name="Suelzer, Elizabeth" userId="316fec62-2132-454f-8470-4d1db321ebef" providerId="ADAL" clId="{EAFEEF91-825A-4091-BCAC-B46694CDDD9F}" dt="2021-03-31T13:03:26.342" v="2024" actId="164"/>
          <ac:grpSpMkLst>
            <pc:docMk/>
            <pc:sldMk cId="4006425012" sldId="276"/>
            <ac:grpSpMk id="2" creationId="{EA111082-882F-4965-A1EF-9CE55ACEAE18}"/>
          </ac:grpSpMkLst>
        </pc:grpChg>
        <pc:grpChg chg="add mod">
          <ac:chgData name="Suelzer, Elizabeth" userId="316fec62-2132-454f-8470-4d1db321ebef" providerId="ADAL" clId="{EAFEEF91-825A-4091-BCAC-B46694CDDD9F}" dt="2021-03-31T13:03:26.342" v="2024" actId="164"/>
          <ac:grpSpMkLst>
            <pc:docMk/>
            <pc:sldMk cId="4006425012" sldId="276"/>
            <ac:grpSpMk id="3" creationId="{D4675683-085C-4EDB-8CD0-66900BEB2E44}"/>
          </ac:grpSpMkLst>
        </pc:grpChg>
        <pc:grpChg chg="add mod">
          <ac:chgData name="Suelzer, Elizabeth" userId="316fec62-2132-454f-8470-4d1db321ebef" providerId="ADAL" clId="{EAFEEF91-825A-4091-BCAC-B46694CDDD9F}" dt="2021-03-31T13:03:26.342" v="2024" actId="164"/>
          <ac:grpSpMkLst>
            <pc:docMk/>
            <pc:sldMk cId="4006425012" sldId="276"/>
            <ac:grpSpMk id="4" creationId="{623F8D1F-D6F1-41EE-BC32-B73DBD0A2DAE}"/>
          </ac:grpSpMkLst>
        </pc:grpChg>
        <pc:grpChg chg="del">
          <ac:chgData name="Suelzer, Elizabeth" userId="316fec62-2132-454f-8470-4d1db321ebef" providerId="ADAL" clId="{EAFEEF91-825A-4091-BCAC-B46694CDDD9F}" dt="2021-03-31T12:59:32.257" v="2007" actId="165"/>
          <ac:grpSpMkLst>
            <pc:docMk/>
            <pc:sldMk cId="4006425012" sldId="276"/>
            <ac:grpSpMk id="60" creationId="{74989617-26EE-4BEC-9917-F5FA9E920EA1}"/>
          </ac:grpSpMkLst>
        </pc:grp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75" creationId="{B7250932-CE0D-4DC8-A173-6C83CCD35F38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76" creationId="{295C3A5B-4A66-44D5-ADB4-444FD8E6258E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77" creationId="{E8301F0E-40DC-4C92-8B43-F626A7A8B90B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78" creationId="{0A805E1A-7032-4CB2-99B9-661BAD4CEE2C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79" creationId="{0CA040F5-EF2E-4D0A-AB2D-09766EF4DD09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80" creationId="{23A8FE1C-5964-422F-A2CA-9DE19EF26A8D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81" creationId="{F90A8C54-CC7D-402A-8864-D2236FEF796F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82" creationId="{C43CB29C-C9B1-4DAB-B19A-DA924214113C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83" creationId="{1804850C-BD49-42ED-96D3-34EB4FC7005A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84" creationId="{3283AB1A-F25D-41B9-8745-CD50D9E5D166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85" creationId="{53039CC4-0661-470D-A2C9-550E445321FD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86" creationId="{8D994DFE-33C6-4C34-82C2-47EB97A53FBE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87" creationId="{A47F9893-5344-4158-8171-11F59440BFBB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88" creationId="{9AC71023-EC3B-4AD5-912C-7270C7F0041B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89" creationId="{20F78553-8C5F-4280-996D-4D571A8D2F71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90" creationId="{6ED894A3-7BD1-440A-81F9-305FE7FFC08E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91" creationId="{8686D89A-5B0A-4814-B358-B15CD5742A06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92" creationId="{A1921BF2-DC0C-46DC-87B4-2BC920ABE873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93" creationId="{6C591A09-BD6E-4A70-A55D-D2562D379DBC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94" creationId="{B940A733-DD30-43F6-BB07-E82137C2A9ED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95" creationId="{09CFBE3D-3A6E-41D3-8C8F-12C45F449646}"/>
          </ac:picMkLst>
        </pc:picChg>
        <pc:picChg chg="mod topLvl">
          <ac:chgData name="Suelzer, Elizabeth" userId="316fec62-2132-454f-8470-4d1db321ebef" providerId="ADAL" clId="{EAFEEF91-825A-4091-BCAC-B46694CDDD9F}" dt="2021-03-31T12:59:47.045" v="2008" actId="164"/>
          <ac:picMkLst>
            <pc:docMk/>
            <pc:sldMk cId="4006425012" sldId="276"/>
            <ac:picMk id="96" creationId="{B16B49C8-1A82-4AF9-8AF1-7161F1DC6BCF}"/>
          </ac:picMkLst>
        </pc:picChg>
        <pc:picChg chg="mod topLvl">
          <ac:chgData name="Suelzer, Elizabeth" userId="316fec62-2132-454f-8470-4d1db321ebef" providerId="ADAL" clId="{EAFEEF91-825A-4091-BCAC-B46694CDDD9F}" dt="2021-03-31T12:59:47.045" v="2008" actId="164"/>
          <ac:picMkLst>
            <pc:docMk/>
            <pc:sldMk cId="4006425012" sldId="276"/>
            <ac:picMk id="97" creationId="{7ED03AAE-31E4-4BCD-A658-BD68F16B4659}"/>
          </ac:picMkLst>
        </pc:picChg>
        <pc:picChg chg="mod topLvl">
          <ac:chgData name="Suelzer, Elizabeth" userId="316fec62-2132-454f-8470-4d1db321ebef" providerId="ADAL" clId="{EAFEEF91-825A-4091-BCAC-B46694CDDD9F}" dt="2021-03-31T12:59:47.045" v="2008" actId="164"/>
          <ac:picMkLst>
            <pc:docMk/>
            <pc:sldMk cId="4006425012" sldId="276"/>
            <ac:picMk id="98" creationId="{1D27F619-ED53-4A12-B029-7D191BA216B6}"/>
          </ac:picMkLst>
        </pc:picChg>
        <pc:picChg chg="mod topLvl">
          <ac:chgData name="Suelzer, Elizabeth" userId="316fec62-2132-454f-8470-4d1db321ebef" providerId="ADAL" clId="{EAFEEF91-825A-4091-BCAC-B46694CDDD9F}" dt="2021-03-31T12:59:47.045" v="2008" actId="164"/>
          <ac:picMkLst>
            <pc:docMk/>
            <pc:sldMk cId="4006425012" sldId="276"/>
            <ac:picMk id="99" creationId="{6A69B213-6815-4F44-B0DD-DA3B3E9EF2FA}"/>
          </ac:picMkLst>
        </pc:picChg>
        <pc:picChg chg="mod topLvl">
          <ac:chgData name="Suelzer, Elizabeth" userId="316fec62-2132-454f-8470-4d1db321ebef" providerId="ADAL" clId="{EAFEEF91-825A-4091-BCAC-B46694CDDD9F}" dt="2021-03-31T12:59:47.045" v="2008" actId="164"/>
          <ac:picMkLst>
            <pc:docMk/>
            <pc:sldMk cId="4006425012" sldId="276"/>
            <ac:picMk id="100" creationId="{69D0B40B-27ED-4C01-BE34-384B98B5590C}"/>
          </ac:picMkLst>
        </pc:picChg>
        <pc:picChg chg="mod topLvl">
          <ac:chgData name="Suelzer, Elizabeth" userId="316fec62-2132-454f-8470-4d1db321ebef" providerId="ADAL" clId="{EAFEEF91-825A-4091-BCAC-B46694CDDD9F}" dt="2021-03-31T12:59:47.045" v="2008" actId="164"/>
          <ac:picMkLst>
            <pc:docMk/>
            <pc:sldMk cId="4006425012" sldId="276"/>
            <ac:picMk id="101" creationId="{36F3A090-AEF2-4175-A52E-222F0E28997A}"/>
          </ac:picMkLst>
        </pc:picChg>
        <pc:picChg chg="mod topLvl">
          <ac:chgData name="Suelzer, Elizabeth" userId="316fec62-2132-454f-8470-4d1db321ebef" providerId="ADAL" clId="{EAFEEF91-825A-4091-BCAC-B46694CDDD9F}" dt="2021-03-31T12:59:47.045" v="2008" actId="164"/>
          <ac:picMkLst>
            <pc:docMk/>
            <pc:sldMk cId="4006425012" sldId="276"/>
            <ac:picMk id="102" creationId="{9BBCA3BF-BDD7-434A-B691-6E7D516B3EC4}"/>
          </ac:picMkLst>
        </pc:picChg>
        <pc:picChg chg="mod topLvl">
          <ac:chgData name="Suelzer, Elizabeth" userId="316fec62-2132-454f-8470-4d1db321ebef" providerId="ADAL" clId="{EAFEEF91-825A-4091-BCAC-B46694CDDD9F}" dt="2021-03-31T12:59:47.045" v="2008" actId="164"/>
          <ac:picMkLst>
            <pc:docMk/>
            <pc:sldMk cId="4006425012" sldId="276"/>
            <ac:picMk id="103" creationId="{9BC5B796-8F01-41EA-961A-C8EC18C058CD}"/>
          </ac:picMkLst>
        </pc:picChg>
        <pc:picChg chg="mod topLvl">
          <ac:chgData name="Suelzer, Elizabeth" userId="316fec62-2132-454f-8470-4d1db321ebef" providerId="ADAL" clId="{EAFEEF91-825A-4091-BCAC-B46694CDDD9F}" dt="2021-03-31T12:59:47.045" v="2008" actId="164"/>
          <ac:picMkLst>
            <pc:docMk/>
            <pc:sldMk cId="4006425012" sldId="276"/>
            <ac:picMk id="104" creationId="{2B324E02-A426-432C-A716-F71E7D44112D}"/>
          </ac:picMkLst>
        </pc:picChg>
        <pc:picChg chg="mod topLvl">
          <ac:chgData name="Suelzer, Elizabeth" userId="316fec62-2132-454f-8470-4d1db321ebef" providerId="ADAL" clId="{EAFEEF91-825A-4091-BCAC-B46694CDDD9F}" dt="2021-03-31T12:59:47.045" v="2008" actId="164"/>
          <ac:picMkLst>
            <pc:docMk/>
            <pc:sldMk cId="4006425012" sldId="276"/>
            <ac:picMk id="105" creationId="{C4198511-7CAE-4FEA-98C4-1D8DF5717AE6}"/>
          </ac:picMkLst>
        </pc:picChg>
        <pc:picChg chg="mod topLvl">
          <ac:chgData name="Suelzer, Elizabeth" userId="316fec62-2132-454f-8470-4d1db321ebef" providerId="ADAL" clId="{EAFEEF91-825A-4091-BCAC-B46694CDDD9F}" dt="2021-03-31T12:59:55.457" v="2010" actId="164"/>
          <ac:picMkLst>
            <pc:docMk/>
            <pc:sldMk cId="4006425012" sldId="276"/>
            <ac:picMk id="106" creationId="{0AD857E8-336B-4F17-94A5-A03A6FD36343}"/>
          </ac:picMkLst>
        </pc:picChg>
        <pc:picChg chg="mod topLvl">
          <ac:chgData name="Suelzer, Elizabeth" userId="316fec62-2132-454f-8470-4d1db321ebef" providerId="ADAL" clId="{EAFEEF91-825A-4091-BCAC-B46694CDDD9F}" dt="2021-03-31T12:59:55.457" v="2010" actId="164"/>
          <ac:picMkLst>
            <pc:docMk/>
            <pc:sldMk cId="4006425012" sldId="276"/>
            <ac:picMk id="107" creationId="{469471EA-F418-458D-B5EB-CB4E1550BF6B}"/>
          </ac:picMkLst>
        </pc:picChg>
        <pc:picChg chg="mod topLvl">
          <ac:chgData name="Suelzer, Elizabeth" userId="316fec62-2132-454f-8470-4d1db321ebef" providerId="ADAL" clId="{EAFEEF91-825A-4091-BCAC-B46694CDDD9F}" dt="2021-03-31T12:59:55.457" v="2010" actId="164"/>
          <ac:picMkLst>
            <pc:docMk/>
            <pc:sldMk cId="4006425012" sldId="276"/>
            <ac:picMk id="108" creationId="{08FFE763-2D0E-4CA0-86B3-7554AD221952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109" creationId="{ED726650-19C0-4965-A42E-E19F33A0C837}"/>
          </ac:picMkLst>
        </pc:picChg>
        <pc:picChg chg="mod topLvl">
          <ac:chgData name="Suelzer, Elizabeth" userId="316fec62-2132-454f-8470-4d1db321ebef" providerId="ADAL" clId="{EAFEEF91-825A-4091-BCAC-B46694CDDD9F}" dt="2021-03-31T13:03:26.342" v="2024" actId="164"/>
          <ac:picMkLst>
            <pc:docMk/>
            <pc:sldMk cId="4006425012" sldId="276"/>
            <ac:picMk id="110" creationId="{54BA4657-2D51-4D24-8434-A7EA5D8D456A}"/>
          </ac:picMkLst>
        </pc:picChg>
        <pc:picChg chg="mod topLvl">
          <ac:chgData name="Suelzer, Elizabeth" userId="316fec62-2132-454f-8470-4d1db321ebef" providerId="ADAL" clId="{EAFEEF91-825A-4091-BCAC-B46694CDDD9F}" dt="2021-03-31T12:59:55.457" v="2010" actId="164"/>
          <ac:picMkLst>
            <pc:docMk/>
            <pc:sldMk cId="4006425012" sldId="276"/>
            <ac:picMk id="111" creationId="{5E838FAA-C29F-4C52-A9ED-88D706610167}"/>
          </ac:picMkLst>
        </pc:picChg>
        <pc:picChg chg="mod topLvl">
          <ac:chgData name="Suelzer, Elizabeth" userId="316fec62-2132-454f-8470-4d1db321ebef" providerId="ADAL" clId="{EAFEEF91-825A-4091-BCAC-B46694CDDD9F}" dt="2021-03-31T12:59:55.457" v="2010" actId="164"/>
          <ac:picMkLst>
            <pc:docMk/>
            <pc:sldMk cId="4006425012" sldId="276"/>
            <ac:picMk id="112" creationId="{AAD01810-E8FA-48EF-8BB7-19366E256C5F}"/>
          </ac:picMkLst>
        </pc:picChg>
        <pc:picChg chg="mod topLvl">
          <ac:chgData name="Suelzer, Elizabeth" userId="316fec62-2132-454f-8470-4d1db321ebef" providerId="ADAL" clId="{EAFEEF91-825A-4091-BCAC-B46694CDDD9F}" dt="2021-03-31T12:59:55.457" v="2010" actId="164"/>
          <ac:picMkLst>
            <pc:docMk/>
            <pc:sldMk cId="4006425012" sldId="276"/>
            <ac:picMk id="113" creationId="{4E4D43A9-4039-4C2C-9F9F-5D5F94BC8EA8}"/>
          </ac:picMkLst>
        </pc:picChg>
        <pc:picChg chg="mod topLvl">
          <ac:chgData name="Suelzer, Elizabeth" userId="316fec62-2132-454f-8470-4d1db321ebef" providerId="ADAL" clId="{EAFEEF91-825A-4091-BCAC-B46694CDDD9F}" dt="2021-03-31T12:59:55.457" v="2010" actId="164"/>
          <ac:picMkLst>
            <pc:docMk/>
            <pc:sldMk cId="4006425012" sldId="276"/>
            <ac:picMk id="114" creationId="{07AD0BEA-AD96-46ED-8FF6-B6694DE1822D}"/>
          </ac:picMkLst>
        </pc:picChg>
        <pc:picChg chg="mod topLvl">
          <ac:chgData name="Suelzer, Elizabeth" userId="316fec62-2132-454f-8470-4d1db321ebef" providerId="ADAL" clId="{EAFEEF91-825A-4091-BCAC-B46694CDDD9F}" dt="2021-03-31T12:59:55.457" v="2010" actId="164"/>
          <ac:picMkLst>
            <pc:docMk/>
            <pc:sldMk cId="4006425012" sldId="276"/>
            <ac:picMk id="115" creationId="{6710C12E-11E9-49BB-8DF4-4643BADF3679}"/>
          </ac:picMkLst>
        </pc:picChg>
        <pc:cxnChg chg="mod topLvl">
          <ac:chgData name="Suelzer, Elizabeth" userId="316fec62-2132-454f-8470-4d1db321ebef" providerId="ADAL" clId="{EAFEEF91-825A-4091-BCAC-B46694CDDD9F}" dt="2021-03-31T13:03:26.342" v="2024" actId="164"/>
          <ac:cxnSpMkLst>
            <pc:docMk/>
            <pc:sldMk cId="4006425012" sldId="276"/>
            <ac:cxnSpMk id="65" creationId="{930E7367-156A-4815-81B3-E218B07D0150}"/>
          </ac:cxnSpMkLst>
        </pc:cxnChg>
      </pc:sldChg>
      <pc:sldChg chg="addSp delSp modSp add mod ord">
        <pc:chgData name="Suelzer, Elizabeth" userId="316fec62-2132-454f-8470-4d1db321ebef" providerId="ADAL" clId="{EAFEEF91-825A-4091-BCAC-B46694CDDD9F}" dt="2021-03-31T13:07:24.217" v="2042" actId="14100"/>
        <pc:sldMkLst>
          <pc:docMk/>
          <pc:sldMk cId="239930256" sldId="277"/>
        </pc:sldMkLst>
        <pc:spChg chg="mod">
          <ac:chgData name="Suelzer, Elizabeth" userId="316fec62-2132-454f-8470-4d1db321ebef" providerId="ADAL" clId="{EAFEEF91-825A-4091-BCAC-B46694CDDD9F}" dt="2021-03-31T13:06:54.647" v="2036" actId="20577"/>
          <ac:spMkLst>
            <pc:docMk/>
            <pc:sldMk cId="239930256" sldId="277"/>
            <ac:spMk id="61" creationId="{7C59DE48-ABC7-4B6B-86DC-9683FDAE5308}"/>
          </ac:spMkLst>
        </pc:spChg>
        <pc:spChg chg="mod">
          <ac:chgData name="Suelzer, Elizabeth" userId="316fec62-2132-454f-8470-4d1db321ebef" providerId="ADAL" clId="{EAFEEF91-825A-4091-BCAC-B46694CDDD9F}" dt="2021-03-31T13:06:58.596" v="2037" actId="20577"/>
          <ac:spMkLst>
            <pc:docMk/>
            <pc:sldMk cId="239930256" sldId="277"/>
            <ac:spMk id="64" creationId="{D1129892-79E3-4C46-B2FB-773CBCBA068E}"/>
          </ac:spMkLst>
        </pc:spChg>
        <pc:spChg chg="mod">
          <ac:chgData name="Suelzer, Elizabeth" userId="316fec62-2132-454f-8470-4d1db321ebef" providerId="ADAL" clId="{EAFEEF91-825A-4091-BCAC-B46694CDDD9F}" dt="2021-03-31T13:07:24.217" v="2042" actId="14100"/>
          <ac:spMkLst>
            <pc:docMk/>
            <pc:sldMk cId="239930256" sldId="277"/>
            <ac:spMk id="66" creationId="{359FB9E6-5866-415B-B6A6-E9BE420CD916}"/>
          </ac:spMkLst>
        </pc:spChg>
        <pc:spChg chg="mod">
          <ac:chgData name="Suelzer, Elizabeth" userId="316fec62-2132-454f-8470-4d1db321ebef" providerId="ADAL" clId="{EAFEEF91-825A-4091-BCAC-B46694CDDD9F}" dt="2021-03-31T13:03:37.765" v="2026"/>
          <ac:spMkLst>
            <pc:docMk/>
            <pc:sldMk cId="239930256" sldId="277"/>
            <ac:spMk id="71" creationId="{76B6F14F-1CDB-47CC-8AED-013AF8C89106}"/>
          </ac:spMkLst>
        </pc:spChg>
        <pc:spChg chg="mod">
          <ac:chgData name="Suelzer, Elizabeth" userId="316fec62-2132-454f-8470-4d1db321ebef" providerId="ADAL" clId="{EAFEEF91-825A-4091-BCAC-B46694CDDD9F}" dt="2021-03-31T13:07:07.390" v="2039" actId="20577"/>
          <ac:spMkLst>
            <pc:docMk/>
            <pc:sldMk cId="239930256" sldId="277"/>
            <ac:spMk id="73" creationId="{7CA8CF27-6A10-426B-AEE5-FD6D06BFE72E}"/>
          </ac:spMkLst>
        </pc:spChg>
        <pc:spChg chg="mod">
          <ac:chgData name="Suelzer, Elizabeth" userId="316fec62-2132-454f-8470-4d1db321ebef" providerId="ADAL" clId="{EAFEEF91-825A-4091-BCAC-B46694CDDD9F}" dt="2021-03-31T13:07:19.284" v="2041" actId="20577"/>
          <ac:spMkLst>
            <pc:docMk/>
            <pc:sldMk cId="239930256" sldId="277"/>
            <ac:spMk id="74" creationId="{4C452141-4C31-4DF7-92E4-356B922964CE}"/>
          </ac:spMkLst>
        </pc:spChg>
        <pc:spChg chg="mod">
          <ac:chgData name="Suelzer, Elizabeth" userId="316fec62-2132-454f-8470-4d1db321ebef" providerId="ADAL" clId="{EAFEEF91-825A-4091-BCAC-B46694CDDD9F}" dt="2021-03-31T13:03:37.765" v="2026"/>
          <ac:spMkLst>
            <pc:docMk/>
            <pc:sldMk cId="239930256" sldId="277"/>
            <ac:spMk id="118" creationId="{0DB39B5C-DEA3-4142-8FD2-18DD5DA085EE}"/>
          </ac:spMkLst>
        </pc:spChg>
        <pc:spChg chg="mod">
          <ac:chgData name="Suelzer, Elizabeth" userId="316fec62-2132-454f-8470-4d1db321ebef" providerId="ADAL" clId="{EAFEEF91-825A-4091-BCAC-B46694CDDD9F}" dt="2021-03-31T13:03:37.765" v="2026"/>
          <ac:spMkLst>
            <pc:docMk/>
            <pc:sldMk cId="239930256" sldId="277"/>
            <ac:spMk id="119" creationId="{3CC4460B-7C2E-4E80-BE8B-CA52ECCFB7DD}"/>
          </ac:spMkLst>
        </pc:spChg>
        <pc:spChg chg="add mod">
          <ac:chgData name="Suelzer, Elizabeth" userId="316fec62-2132-454f-8470-4d1db321ebef" providerId="ADAL" clId="{EAFEEF91-825A-4091-BCAC-B46694CDDD9F}" dt="2021-03-31T13:03:54.200" v="2027"/>
          <ac:spMkLst>
            <pc:docMk/>
            <pc:sldMk cId="239930256" sldId="277"/>
            <ac:spMk id="163" creationId="{7DCDB3E7-2C56-4247-9B8A-9E93D9D1370A}"/>
          </ac:spMkLst>
        </pc:spChg>
        <pc:grpChg chg="del">
          <ac:chgData name="Suelzer, Elizabeth" userId="316fec62-2132-454f-8470-4d1db321ebef" providerId="ADAL" clId="{EAFEEF91-825A-4091-BCAC-B46694CDDD9F}" dt="2021-03-31T13:03:33.063" v="2025" actId="478"/>
          <ac:grpSpMkLst>
            <pc:docMk/>
            <pc:sldMk cId="239930256" sldId="277"/>
            <ac:grpSpMk id="60" creationId="{74989617-26EE-4BEC-9917-F5FA9E920EA1}"/>
          </ac:grpSpMkLst>
        </pc:grpChg>
        <pc:grpChg chg="add mod">
          <ac:chgData name="Suelzer, Elizabeth" userId="316fec62-2132-454f-8470-4d1db321ebef" providerId="ADAL" clId="{EAFEEF91-825A-4091-BCAC-B46694CDDD9F}" dt="2021-03-31T13:03:37.765" v="2026"/>
          <ac:grpSpMkLst>
            <pc:docMk/>
            <pc:sldMk cId="239930256" sldId="277"/>
            <ac:grpSpMk id="69" creationId="{C0C1D409-91A5-4C21-8B05-3BA292C90B7D}"/>
          </ac:grpSpMkLst>
        </pc:grpChg>
        <pc:grpChg chg="mod">
          <ac:chgData name="Suelzer, Elizabeth" userId="316fec62-2132-454f-8470-4d1db321ebef" providerId="ADAL" clId="{EAFEEF91-825A-4091-BCAC-B46694CDDD9F}" dt="2021-03-31T13:03:37.765" v="2026"/>
          <ac:grpSpMkLst>
            <pc:docMk/>
            <pc:sldMk cId="239930256" sldId="277"/>
            <ac:grpSpMk id="141" creationId="{B273EFF0-4471-4BEC-A49E-BCDD1B3BA9AA}"/>
          </ac:grpSpMkLst>
        </pc:grpChg>
        <pc:grpChg chg="mod">
          <ac:chgData name="Suelzer, Elizabeth" userId="316fec62-2132-454f-8470-4d1db321ebef" providerId="ADAL" clId="{EAFEEF91-825A-4091-BCAC-B46694CDDD9F}" dt="2021-03-31T13:03:37.765" v="2026"/>
          <ac:grpSpMkLst>
            <pc:docMk/>
            <pc:sldMk cId="239930256" sldId="277"/>
            <ac:grpSpMk id="144" creationId="{1E1161B1-C859-479A-98C6-15728A243693}"/>
          </ac:grpSpMkLst>
        </pc:grpChg>
        <pc:graphicFrameChg chg="modGraphic">
          <ac:chgData name="Suelzer, Elizabeth" userId="316fec62-2132-454f-8470-4d1db321ebef" providerId="ADAL" clId="{EAFEEF91-825A-4091-BCAC-B46694CDDD9F}" dt="2021-03-31T13:06:20.001" v="2030" actId="20577"/>
          <ac:graphicFrameMkLst>
            <pc:docMk/>
            <pc:sldMk cId="239930256" sldId="277"/>
            <ac:graphicFrameMk id="59" creationId="{D562AECF-4E86-4D34-8F86-38FBE58CA431}"/>
          </ac:graphicFrameMkLst>
        </pc:graphicFrameChg>
        <pc:graphicFrameChg chg="mod modGraphic">
          <ac:chgData name="Suelzer, Elizabeth" userId="316fec62-2132-454f-8470-4d1db321ebef" providerId="ADAL" clId="{EAFEEF91-825A-4091-BCAC-B46694CDDD9F}" dt="2021-03-31T13:06:35.251" v="2033" actId="20577"/>
          <ac:graphicFrameMkLst>
            <pc:docMk/>
            <pc:sldMk cId="239930256" sldId="277"/>
            <ac:graphicFrameMk id="68" creationId="{85F964A5-3E5A-4C78-81C8-3108A625F61B}"/>
          </ac:graphicFrameMkLst>
        </pc:graphicFrame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20" creationId="{21EF42DE-4527-4AA4-AD94-9E26594D230E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21" creationId="{6C7A1A73-AB46-4B1C-AB7F-21A5384CE64C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22" creationId="{F37873F8-1DB8-4BBE-A5B0-FD06E75E1FC9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23" creationId="{A2767200-F8C9-45C0-A721-A39C73E9CEA8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24" creationId="{9F6F520B-D186-4898-874B-36EF33364377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25" creationId="{B4D927C3-84BC-4510-9354-4C6C5AF54171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26" creationId="{F9254AC4-54FA-46DB-96F6-6A48FB73DA21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27" creationId="{BBA58F29-CC1C-462E-8C03-657147F661C8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28" creationId="{8AED2DCD-A2B0-4E65-986E-23324B9D9E0A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29" creationId="{C3314BFE-DD5B-475F-9678-0950DB6D2DE5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30" creationId="{3A045FF1-4541-4C80-B8F4-DD59BB2D3FBD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31" creationId="{8A9FE7D5-D14F-4427-B044-7F16A29AC96A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32" creationId="{EA1EEB56-46B1-4C11-852F-C1F76287F98F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33" creationId="{8B531B06-16DE-420F-9A59-DBB04896CA35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34" creationId="{85815803-2448-4F98-B97F-E08507F7B99C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35" creationId="{172FB47F-870E-4098-B0AA-19B3A02FB1C4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36" creationId="{DDAC4655-5C6C-47D1-B0C6-B18D948624A3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37" creationId="{F103B0B8-CA03-487B-BC7B-D0A0F1EF0CFA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38" creationId="{259D7230-9FF4-4BE9-8694-A00AE8FAA382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39" creationId="{75BB8C36-F33D-4B13-A9AA-BF1D52C1E590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40" creationId="{3D9B739F-C245-4F40-8D48-E6BBA95A3BE5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42" creationId="{6F979AA3-608F-4136-9D75-FC8E834ED04E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43" creationId="{CD6C3C34-0F0F-44DB-BFC5-C438740DA832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45" creationId="{77607EDD-99E3-4845-999D-8D342B281C5C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46" creationId="{4810F654-783D-4FB2-B3BB-BD6BDDE02F3D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47" creationId="{243AD77E-4931-4122-8820-9BCB3B8CED8F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48" creationId="{E1642658-3D6A-4E4F-95E6-095F1A8B5459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49" creationId="{2C5FBBE1-F0BD-4B34-AF31-9536AC07FFB8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50" creationId="{79AE39EC-E68D-4F50-8348-4F45F30E835E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51" creationId="{FF0BD6F9-ECF4-484A-9F45-3B89B65C645F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52" creationId="{DF677FE2-BF32-4F71-88AB-0219809B21A5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53" creationId="{27DAB353-470B-44AF-B77D-2E51F304EA37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54" creationId="{40ECA1FB-2691-4168-BB18-0A58CD0912D2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55" creationId="{9064A352-6CD1-4243-8540-533FCCAA526A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56" creationId="{07CE7C6B-5C04-4EF9-A276-B2BBD8ADCB10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57" creationId="{C98DA3CF-423B-40FB-A415-A21A4B9365EB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58" creationId="{9F63A43B-4473-4FF2-A832-89E064BF625E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59" creationId="{DFADB991-DC1F-4FAB-943A-579FB79C0513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60" creationId="{243B1922-F38A-4F52-9A88-216C23A91AA6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61" creationId="{A53FF750-5A82-46D5-B648-787E0A3EBA7A}"/>
          </ac:picMkLst>
        </pc:picChg>
        <pc:picChg chg="mod">
          <ac:chgData name="Suelzer, Elizabeth" userId="316fec62-2132-454f-8470-4d1db321ebef" providerId="ADAL" clId="{EAFEEF91-825A-4091-BCAC-B46694CDDD9F}" dt="2021-03-31T13:03:37.765" v="2026"/>
          <ac:picMkLst>
            <pc:docMk/>
            <pc:sldMk cId="239930256" sldId="277"/>
            <ac:picMk id="162" creationId="{42E7098A-C8E7-4FC0-ADA2-1662FB1BC19F}"/>
          </ac:picMkLst>
        </pc:picChg>
        <pc:cxnChg chg="mod">
          <ac:chgData name="Suelzer, Elizabeth" userId="316fec62-2132-454f-8470-4d1db321ebef" providerId="ADAL" clId="{EAFEEF91-825A-4091-BCAC-B46694CDDD9F}" dt="2021-03-31T13:03:37.765" v="2026"/>
          <ac:cxnSpMkLst>
            <pc:docMk/>
            <pc:sldMk cId="239930256" sldId="277"/>
            <ac:cxnSpMk id="117" creationId="{3327A9ED-22A8-47EB-92B6-226A5422B596}"/>
          </ac:cxnSpMkLst>
        </pc:cxnChg>
      </pc:sldChg>
      <pc:sldChg chg="new del">
        <pc:chgData name="Suelzer, Elizabeth" userId="316fec62-2132-454f-8470-4d1db321ebef" providerId="ADAL" clId="{EAFEEF91-825A-4091-BCAC-B46694CDDD9F}" dt="2021-03-31T15:29:24.118" v="2055" actId="47"/>
        <pc:sldMkLst>
          <pc:docMk/>
          <pc:sldMk cId="3176922687" sldId="278"/>
        </pc:sldMkLst>
      </pc:sldChg>
      <pc:sldChg chg="addSp modSp add mod">
        <pc:chgData name="Suelzer, Elizabeth" userId="316fec62-2132-454f-8470-4d1db321ebef" providerId="ADAL" clId="{EAFEEF91-825A-4091-BCAC-B46694CDDD9F}" dt="2021-03-31T15:39:38.373" v="2100" actId="1035"/>
        <pc:sldMkLst>
          <pc:docMk/>
          <pc:sldMk cId="2376331752" sldId="304"/>
        </pc:sldMkLst>
        <pc:spChg chg="mod">
          <ac:chgData name="Suelzer, Elizabeth" userId="316fec62-2132-454f-8470-4d1db321ebef" providerId="ADAL" clId="{EAFEEF91-825A-4091-BCAC-B46694CDDD9F}" dt="2021-03-31T15:29:19.940" v="2054" actId="27636"/>
          <ac:spMkLst>
            <pc:docMk/>
            <pc:sldMk cId="2376331752" sldId="304"/>
            <ac:spMk id="3" creationId="{00000000-0000-0000-0000-000000000000}"/>
          </ac:spMkLst>
        </pc:spChg>
        <pc:spChg chg="add mod">
          <ac:chgData name="Suelzer, Elizabeth" userId="316fec62-2132-454f-8470-4d1db321ebef" providerId="ADAL" clId="{EAFEEF91-825A-4091-BCAC-B46694CDDD9F}" dt="2021-03-31T15:39:38.373" v="2100" actId="1035"/>
          <ac:spMkLst>
            <pc:docMk/>
            <pc:sldMk cId="2376331752" sldId="304"/>
            <ac:spMk id="5" creationId="{725261B5-4E5F-4895-8087-C62D163D73A8}"/>
          </ac:spMkLst>
        </pc:spChg>
        <pc:picChg chg="ord">
          <ac:chgData name="Suelzer, Elizabeth" userId="316fec62-2132-454f-8470-4d1db321ebef" providerId="ADAL" clId="{EAFEEF91-825A-4091-BCAC-B46694CDDD9F}" dt="2021-03-31T15:39:28.827" v="2096" actId="166"/>
          <ac:picMkLst>
            <pc:docMk/>
            <pc:sldMk cId="2376331752" sldId="304"/>
            <ac:picMk id="7" creationId="{3E210042-1D0F-4436-ADDE-F299A99E8F0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DC0B5-E032-47FD-AEB5-9EF70A237233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4A99B-3809-4E3B-993D-EEFE2A573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38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4A99B-3809-4E3B-993D-EEFE2A573F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176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4A99B-3809-4E3B-993D-EEFE2A573F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0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4A99B-3809-4E3B-993D-EEFE2A573F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40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4A99B-3809-4E3B-993D-EEFE2A573F2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42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Would we use relative risk or odds ratio for this study to measure the benefit of varenicline over the placebo?</a:t>
            </a:r>
          </a:p>
          <a:p>
            <a:r>
              <a:rPr lang="en-US" dirty="0"/>
              <a:t>RR because we are looking forward in time. In the varenicline group: relapsed = 1, abstained = 3, in the placebo group, 4 relapsed, 0 abstained.</a:t>
            </a:r>
          </a:p>
          <a:p>
            <a:endParaRPr lang="en-US" dirty="0"/>
          </a:p>
          <a:p>
            <a:r>
              <a:rPr lang="en-US" dirty="0"/>
              <a:t>As a side note – do you remember what it means if Relative risk is less than 1?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4A99B-3809-4E3B-993D-EEFE2A573F2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24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Started with a group of 7035 breast cancer patients w/ employment history identified in </a:t>
            </a:r>
            <a:r>
              <a:rPr lang="en-US" b="0" i="0" dirty="0">
                <a:solidFill>
                  <a:srgbClr val="333333"/>
                </a:solidFill>
                <a:effectLst/>
                <a:latin typeface="fira sans"/>
              </a:rPr>
              <a:t>Danish Cancer Registry</a:t>
            </a:r>
            <a:r>
              <a:rPr lang="en-US" dirty="0"/>
              <a:t>. They matched the 7035 patients with 7035 additional people that were chosen from the C</a:t>
            </a:r>
            <a:r>
              <a:rPr lang="en-US" b="0" i="0" dirty="0">
                <a:solidFill>
                  <a:srgbClr val="333333"/>
                </a:solidFill>
                <a:effectLst/>
                <a:latin typeface="fira sans"/>
              </a:rPr>
              <a:t>entral Population Registry, and the control group didn’t have cancer. 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fira sans"/>
              </a:rPr>
              <a:t>Of these 7035 people w/ cancer, 754 were excluded because their employment was mixed between night &amp; day, and 1011 controls were excluded for the same reason. If you add daytime cases + all night work cases, you will the 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4A99B-3809-4E3B-993D-EEFE2A573F2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41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Be aware: 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dirty="0"/>
              <a:t>Odds ratio will overestimate the risk if the disease is more common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4A99B-3809-4E3B-993D-EEFE2A573F2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50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4A99B-3809-4E3B-993D-EEFE2A573F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17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4A99B-3809-4E3B-993D-EEFE2A573F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89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Risk of incidence of people drinking the miracle tea and getting sick is 4/10 or .4 .  For the odds, we are looking at the number of people who get sick vs. the number who don’t get sick. This number is .67 or 2/3. </a:t>
            </a:r>
          </a:p>
          <a:p>
            <a:r>
              <a:rPr lang="en-US" dirty="0"/>
              <a:t>Difference – denominator – all cases vs. comparison cases. </a:t>
            </a:r>
          </a:p>
          <a:p>
            <a:r>
              <a:rPr lang="en-US" dirty="0"/>
              <a:t>Things to note – Risk can never be greater than 1. The biggest number you can put in the numerator is equal to the denominator.  Odds can be infinitely large. </a:t>
            </a:r>
          </a:p>
          <a:p>
            <a:r>
              <a:rPr lang="en-US" dirty="0"/>
              <a:t>Also, for rare diseases where the number of incidents is very low, the risk and odds numbers get very close to each other.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4A99B-3809-4E3B-993D-EEFE2A573F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48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4A99B-3809-4E3B-993D-EEFE2A573F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05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4A99B-3809-4E3B-993D-EEFE2A573F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39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Miracle tea to prevent aging &amp; stomach ulcers.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4A99B-3809-4E3B-993D-EEFE2A573F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33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many sick people drank the tea? 5. Odds of drinking the tea and getting sick is 1. Odds of drinking tea and not getting sick is 3/7. </a:t>
            </a:r>
          </a:p>
          <a:p>
            <a:endParaRPr lang="en-US" dirty="0"/>
          </a:p>
          <a:p>
            <a:r>
              <a:rPr lang="en-US" dirty="0"/>
              <a:t>In this instance, calculating risk wouldn’t make sense. We can look at the risk of drinking tea &amp; ending up with a being sick, because we know how many total people are sick. But we don’t know the total exposed group to make an accurate calculation.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4A99B-3809-4E3B-993D-EEFE2A573F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44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F4A99B-3809-4E3B-993D-EEFE2A573F2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09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E56A3-20AC-460D-AED5-FA7C3EA9C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CF1483-6DA6-42A7-A0F2-9DBE4CF915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559AA-A4D0-46EF-B8CE-96ECA6BAD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6E4-FFD2-431A-A18D-F5554042720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1144B-910C-4181-93E5-D49E13B81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4776F-9CFA-484C-811A-6931F49CF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F890-F190-49F1-B312-5717CC0E3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2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FA01B-1EA8-43E7-819E-D30E28022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C57EB-89A2-4382-92F1-3CD8BE3AE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19C57-A92F-472C-B2F2-C039272D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6E4-FFD2-431A-A18D-F5554042720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63570-E381-4F67-B8BC-2BEE8C512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4EBC5-9BE2-4ABE-91F9-A6071F95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F890-F190-49F1-B312-5717CC0E3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9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47C1C6-73F5-4CBB-9F67-6B8BAAC94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62CADB-FA26-4864-A943-3509BE8E4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A5D83-EB68-4AAF-889A-0D48D7B86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6E4-FFD2-431A-A18D-F5554042720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E0C6A-43D3-4D0D-8B30-B21E3BC05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656E4-CA06-4E88-80D6-BDF99F328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F890-F190-49F1-B312-5717CC0E3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8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DD773-3948-4FB1-A35C-9830A095B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36D5E-6D08-4236-B176-F2C57DF30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F62EE-AD8F-43F8-B471-C03820A83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6E4-FFD2-431A-A18D-F5554042720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E33FC-356C-4C70-8F30-D2DA9B53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9289C-1CAC-4E70-AF66-B96904572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F890-F190-49F1-B312-5717CC0E3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1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8391E-8AE3-4999-A5AC-222634C56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9A2AA-7D21-4F24-8278-33185CB15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7F8A1-3380-49D4-97F5-F45A452D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6E4-FFD2-431A-A18D-F5554042720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158DA-97B5-4C29-A9C9-E526BAF13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7B5B5-9236-489E-A7E7-A49786B2F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F890-F190-49F1-B312-5717CC0E3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14C66-86E9-4A87-960B-0FAEF7C1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E4510-4154-4531-AC1D-80A9A739B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44C823-AB96-4E65-9869-B90F308EF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E58CB-F26F-4A07-B17C-79F936DC1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6E4-FFD2-431A-A18D-F5554042720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F8031-22BD-4DCA-9EE2-320D62291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D4E529-350A-4B84-B19B-8E501A3C5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F890-F190-49F1-B312-5717CC0E3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5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2BDB3-1775-4116-8788-ADAEC36E9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E9796-DD27-4B63-90ED-542745B9A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9EF8B-647B-4ED7-AA12-5D0BCAAF5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ECC397-BD20-4099-B807-6F5FB676AE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BCB381-50EA-4094-BAB9-4F1305526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6676DF-657C-411B-96E4-617D5A7EF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6E4-FFD2-431A-A18D-F5554042720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BA6D4E-F3C6-4810-981D-80AF229DA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0AF038-FD3D-46F7-BB5A-167F23205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F890-F190-49F1-B312-5717CC0E3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4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7E879-FEB1-47C0-8773-EBFD8BA6A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3A391-B215-427A-8E92-A5DF7B857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6E4-FFD2-431A-A18D-F5554042720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2A71B7-218E-4FB1-A259-C4F851B30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47D19B-80E1-4D78-AAEF-86AE458D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F890-F190-49F1-B312-5717CC0E3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4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B2ACE5-4400-453B-B350-CB8A02FCC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6E4-FFD2-431A-A18D-F5554042720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87E0F-2886-4DBA-8B8F-906C655BD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8D8EB-4CC5-4996-B48C-7CA1FBB4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F890-F190-49F1-B312-5717CC0E3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5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13DCF-D145-4122-9A64-685E12D18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456C8-529D-4083-A39C-49329C40A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289F52-FCBA-42D3-B23C-A096F890F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8EF85-20B4-4E52-A2F9-27020E81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6E4-FFD2-431A-A18D-F5554042720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CA536-5185-4B8C-9E40-304642E7D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73541-6247-4E8F-8D23-CE65A57B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F890-F190-49F1-B312-5717CC0E3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20E44-2769-4E02-AFBF-2B6B0340B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40E2D8-6A50-45F0-814D-A6705BC22B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D45CF-A777-42A6-A410-A06CFBBAD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0144A-1843-445C-BEB7-514BDB682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D6E4-FFD2-431A-A18D-F5554042720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9E36E-63A7-4930-AC3D-0ED62E66F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02F8D-7055-4F29-BBA1-EBF7BB2D1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FF890-F190-49F1-B312-5717CC0E3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1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E29850-9249-4F06-A0E5-C1A65B8B3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A53CF-CB30-4965-BB7F-E565ED2E8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C401D-2183-416E-870B-FCFDCE355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2D6E4-FFD2-431A-A18D-F5554042720D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A902-ABF0-4551-B134-B5C86AC050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709AE-B07C-4382-AE50-F9FB3965C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FF890-F190-49F1-B312-5717CC0E3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3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suelzer@mcw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18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pmc/articles/PMC3691956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4640017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books/NBK431098/" TargetMode="External"/><Relationship Id="rId5" Type="http://schemas.openxmlformats.org/officeDocument/2006/relationships/hyperlink" Target="https://www.ncbi.nlm.nih.gov/books/NBK430824" TargetMode="External"/><Relationship Id="rId4" Type="http://schemas.openxmlformats.org/officeDocument/2006/relationships/hyperlink" Target="https://www.youtube.com/watch?v=hOtoV2Kjb0o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suelzer@mcw.edu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B7124-D14D-422D-B147-9D5FB3C6B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350" y="1041400"/>
            <a:ext cx="10668000" cy="2387600"/>
          </a:xfrm>
        </p:spPr>
        <p:txBody>
          <a:bodyPr/>
          <a:lstStyle/>
          <a:p>
            <a:r>
              <a:rPr lang="en-US" dirty="0">
                <a:latin typeface="Elephant" panose="02020904090505020303" pitchFamily="18" charset="0"/>
              </a:rPr>
              <a:t>Critical Appraisal Institute for Librarians (CAIFL)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D77E5-6DD0-4ED3-A8DC-D6F89B0DA1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68133"/>
          </a:xfrm>
        </p:spPr>
        <p:txBody>
          <a:bodyPr>
            <a:normAutofit/>
          </a:bodyPr>
          <a:lstStyle/>
          <a:p>
            <a:r>
              <a:rPr lang="en-US" sz="3600" dirty="0"/>
              <a:t>Presented to SWHSL, March 2021</a:t>
            </a:r>
            <a:br>
              <a:rPr lang="en-US" sz="3600" dirty="0"/>
            </a:br>
            <a:endParaRPr lang="en-US" sz="3600" dirty="0"/>
          </a:p>
          <a:p>
            <a:r>
              <a:rPr lang="en-US" sz="3600" dirty="0"/>
              <a:t>Liz Suelzer, MCW Libraires</a:t>
            </a:r>
            <a:br>
              <a:rPr lang="en-US" sz="3600" dirty="0"/>
            </a:br>
            <a:r>
              <a:rPr lang="en-US" sz="3600" dirty="0">
                <a:hlinkClick r:id="rId2"/>
              </a:rPr>
              <a:t>esuelzer@mcw.edu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6050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BFD4592-7D62-4E2E-843D-975C816EB297}"/>
              </a:ext>
            </a:extLst>
          </p:cNvPr>
          <p:cNvCxnSpPr>
            <a:cxnSpLocks/>
          </p:cNvCxnSpPr>
          <p:nvPr/>
        </p:nvCxnSpPr>
        <p:spPr>
          <a:xfrm flipH="1">
            <a:off x="6082548" y="658730"/>
            <a:ext cx="2" cy="500149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C5DA6269-2504-42CA-9062-98D9DB825357}"/>
              </a:ext>
            </a:extLst>
          </p:cNvPr>
          <p:cNvSpPr/>
          <p:nvPr/>
        </p:nvSpPr>
        <p:spPr>
          <a:xfrm>
            <a:off x="-180104" y="1394268"/>
            <a:ext cx="12372104" cy="18669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424D2E-9D62-4BB6-8A80-A2C86EC67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9824"/>
            <a:ext cx="5610771" cy="1325563"/>
          </a:xfrm>
        </p:spPr>
        <p:txBody>
          <a:bodyPr/>
          <a:lstStyle/>
          <a:p>
            <a:pPr algn="ctr"/>
            <a:r>
              <a:rPr lang="en-US" dirty="0">
                <a:latin typeface="Elephant" panose="02020904090505020303" pitchFamily="18" charset="0"/>
              </a:rPr>
              <a:t>Odds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EFA7243-829D-4506-B01A-EF4CBFFA9AF4}"/>
              </a:ext>
            </a:extLst>
          </p:cNvPr>
          <p:cNvSpPr txBox="1">
            <a:spLocks/>
          </p:cNvSpPr>
          <p:nvPr/>
        </p:nvSpPr>
        <p:spPr>
          <a:xfrm>
            <a:off x="5642750" y="329824"/>
            <a:ext cx="65492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latin typeface="Elephant" panose="02020904090505020303" pitchFamily="18" charset="0"/>
              </a:rPr>
              <a:t>Risk/Probability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96E1CBE-3BB2-4636-AB3D-D6CFCE2D1C0C}"/>
              </a:ext>
            </a:extLst>
          </p:cNvPr>
          <p:cNvGrpSpPr/>
          <p:nvPr/>
        </p:nvGrpSpPr>
        <p:grpSpPr>
          <a:xfrm>
            <a:off x="8059218" y="3610015"/>
            <a:ext cx="764190" cy="1297244"/>
            <a:chOff x="6422074" y="3764372"/>
            <a:chExt cx="764190" cy="1297244"/>
          </a:xfrm>
        </p:grpSpPr>
        <p:pic>
          <p:nvPicPr>
            <p:cNvPr id="14" name="Picture 13" descr="Chart&#10;&#10;Description automatically generated with medium confidence">
              <a:extLst>
                <a:ext uri="{FF2B5EF4-FFF2-40B4-BE49-F238E27FC236}">
                  <a16:creationId xmlns:a16="http://schemas.microsoft.com/office/drawing/2014/main" id="{AF128792-D476-41CA-A93D-01AAB626A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380111">
              <a:off x="6458354" y="4333706"/>
              <a:ext cx="724300" cy="731520"/>
            </a:xfrm>
            <a:prstGeom prst="rect">
              <a:avLst/>
            </a:prstGeom>
          </p:spPr>
        </p:pic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FB793F1-20DF-43C5-B7D8-2306396806E9}"/>
                </a:ext>
              </a:extLst>
            </p:cNvPr>
            <p:cNvCxnSpPr/>
            <p:nvPr/>
          </p:nvCxnSpPr>
          <p:spPr>
            <a:xfrm>
              <a:off x="6422074" y="4256383"/>
              <a:ext cx="7315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17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4A0A35DD-F909-4C0D-8384-C75BB368C9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325965">
              <a:off x="6569681" y="3771887"/>
              <a:ext cx="380790" cy="36576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B72A702-20C2-4C81-A261-624C6EECD8D0}"/>
              </a:ext>
            </a:extLst>
          </p:cNvPr>
          <p:cNvGrpSpPr/>
          <p:nvPr/>
        </p:nvGrpSpPr>
        <p:grpSpPr>
          <a:xfrm>
            <a:off x="1204232" y="3717131"/>
            <a:ext cx="731520" cy="1143615"/>
            <a:chOff x="983027" y="3745265"/>
            <a:chExt cx="731520" cy="1143615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F0B1D58-4C2C-40E7-9CA4-DD89BAFD7229}"/>
                </a:ext>
              </a:extLst>
            </p:cNvPr>
            <p:cNvCxnSpPr/>
            <p:nvPr/>
          </p:nvCxnSpPr>
          <p:spPr>
            <a:xfrm>
              <a:off x="983027" y="4257504"/>
              <a:ext cx="7315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893A9BFA-56BC-4427-9F9E-AD465B0083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325965">
              <a:off x="1100099" y="3752780"/>
              <a:ext cx="380790" cy="365760"/>
            </a:xfrm>
            <a:prstGeom prst="rect">
              <a:avLst/>
            </a:prstGeom>
          </p:spPr>
        </p:pic>
        <p:pic>
          <p:nvPicPr>
            <p:cNvPr id="22" name="Picture 21" descr="A picture containing sport&#10;&#10;Description automatically generated">
              <a:extLst>
                <a:ext uri="{FF2B5EF4-FFF2-40B4-BE49-F238E27FC236}">
                  <a16:creationId xmlns:a16="http://schemas.microsoft.com/office/drawing/2014/main" id="{EAB5E2EA-786B-4923-B823-3B4BC7F73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304514">
              <a:off x="1020789" y="4251959"/>
              <a:ext cx="633763" cy="640080"/>
            </a:xfrm>
            <a:prstGeom prst="rect">
              <a:avLst/>
            </a:prstGeom>
          </p:spPr>
        </p:pic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93761B06-90B5-4DCF-B9B9-CBBDEA1063D0}"/>
              </a:ext>
            </a:extLst>
          </p:cNvPr>
          <p:cNvSpPr txBox="1"/>
          <p:nvPr/>
        </p:nvSpPr>
        <p:spPr>
          <a:xfrm>
            <a:off x="1747315" y="3635816"/>
            <a:ext cx="1349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Georgia Pro" panose="02040502050405020303" pitchFamily="18" charset="0"/>
              </a:rPr>
              <a:t>4</a:t>
            </a:r>
          </a:p>
          <a:p>
            <a:pPr algn="ctr"/>
            <a:r>
              <a:rPr lang="en-US" sz="4000" dirty="0">
                <a:latin typeface="Georgia Pro" panose="02040502050405020303" pitchFamily="18" charset="0"/>
              </a:rPr>
              <a:t>6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122B875-66CE-4EDF-BC5E-BB13BAD8D41D}"/>
              </a:ext>
            </a:extLst>
          </p:cNvPr>
          <p:cNvCxnSpPr/>
          <p:nvPr/>
        </p:nvCxnSpPr>
        <p:spPr>
          <a:xfrm>
            <a:off x="2107483" y="4239077"/>
            <a:ext cx="64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53042A8-22E3-416B-A6BD-8B9714578B80}"/>
              </a:ext>
            </a:extLst>
          </p:cNvPr>
          <p:cNvSpPr txBox="1"/>
          <p:nvPr/>
        </p:nvSpPr>
        <p:spPr>
          <a:xfrm>
            <a:off x="2750200" y="3850803"/>
            <a:ext cx="1568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Georgia Pro" panose="02040502050405020303" pitchFamily="18" charset="0"/>
              </a:rPr>
              <a:t>= .67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C107EB0-1A99-423F-A56F-193394F490C0}"/>
              </a:ext>
            </a:extLst>
          </p:cNvPr>
          <p:cNvSpPr/>
          <p:nvPr/>
        </p:nvSpPr>
        <p:spPr>
          <a:xfrm>
            <a:off x="2074575" y="4350942"/>
            <a:ext cx="730560" cy="640779"/>
          </a:xfrm>
          <a:prstGeom prst="rect">
            <a:avLst/>
          </a:prstGeom>
          <a:noFill/>
          <a:ln>
            <a:solidFill>
              <a:schemeClr val="accent4">
                <a:lumMod val="20000"/>
                <a:lumOff val="8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40CC17EF-FF57-459E-9152-852BD91962F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28" y="1367627"/>
            <a:ext cx="1920240" cy="1920240"/>
          </a:xfrm>
          <a:prstGeom prst="rect">
            <a:avLst/>
          </a:prstGeom>
        </p:spPr>
      </p:pic>
      <p:pic>
        <p:nvPicPr>
          <p:cNvPr id="58" name="Picture 57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FDF4D813-1F39-4EB4-BB5B-7A4F90675E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199" y="1407657"/>
            <a:ext cx="1920240" cy="1920240"/>
          </a:xfrm>
          <a:prstGeom prst="rect">
            <a:avLst/>
          </a:prstGeom>
        </p:spPr>
      </p:pic>
      <p:pic>
        <p:nvPicPr>
          <p:cNvPr id="59" name="Picture 58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EE1F1424-96A3-4E84-9E56-B5641798F2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398" y="1339493"/>
            <a:ext cx="1920240" cy="1920240"/>
          </a:xfrm>
          <a:prstGeom prst="rect">
            <a:avLst/>
          </a:prstGeom>
        </p:spPr>
      </p:pic>
      <p:pic>
        <p:nvPicPr>
          <p:cNvPr id="60" name="Picture 59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58E221F9-2279-496C-8048-D0F3889238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671" y="1548716"/>
            <a:ext cx="1920240" cy="1920240"/>
          </a:xfrm>
          <a:prstGeom prst="rect">
            <a:avLst/>
          </a:prstGeom>
        </p:spPr>
      </p:pic>
      <p:pic>
        <p:nvPicPr>
          <p:cNvPr id="61" name="Picture 60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87DD2B34-76AD-4BA5-A867-8A751A0ADF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3332" y="1493305"/>
            <a:ext cx="1920240" cy="1920240"/>
          </a:xfrm>
          <a:prstGeom prst="rect">
            <a:avLst/>
          </a:prstGeom>
        </p:spPr>
      </p:pic>
      <p:pic>
        <p:nvPicPr>
          <p:cNvPr id="62" name="Picture 61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2B52CCE8-258A-4D09-9F05-26D0B676D3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25" y="1299753"/>
            <a:ext cx="1920240" cy="1920240"/>
          </a:xfrm>
          <a:prstGeom prst="rect">
            <a:avLst/>
          </a:prstGeom>
        </p:spPr>
      </p:pic>
      <p:pic>
        <p:nvPicPr>
          <p:cNvPr id="64" name="Picture 63" descr="Icon&#10;&#10;Description automatically generated with low confidence">
            <a:extLst>
              <a:ext uri="{FF2B5EF4-FFF2-40B4-BE49-F238E27FC236}">
                <a16:creationId xmlns:a16="http://schemas.microsoft.com/office/drawing/2014/main" id="{D38ED3FB-FB73-4FA4-A8D5-363E5527A5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759" y="1320370"/>
            <a:ext cx="1920240" cy="1920240"/>
          </a:xfrm>
          <a:prstGeom prst="rect">
            <a:avLst/>
          </a:prstGeom>
        </p:spPr>
      </p:pic>
      <p:pic>
        <p:nvPicPr>
          <p:cNvPr id="65" name="Picture 64" descr="Icon&#10;&#10;Description automatically generated with low confidence">
            <a:extLst>
              <a:ext uri="{FF2B5EF4-FFF2-40B4-BE49-F238E27FC236}">
                <a16:creationId xmlns:a16="http://schemas.microsoft.com/office/drawing/2014/main" id="{7E1DDED5-B428-415C-A6E0-EE63BEF4D8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408" y="1320370"/>
            <a:ext cx="1920240" cy="1920240"/>
          </a:xfrm>
          <a:prstGeom prst="rect">
            <a:avLst/>
          </a:prstGeom>
        </p:spPr>
      </p:pic>
      <p:pic>
        <p:nvPicPr>
          <p:cNvPr id="66" name="Picture 65" descr="Icon&#10;&#10;Description automatically generated with low confidence">
            <a:extLst>
              <a:ext uri="{FF2B5EF4-FFF2-40B4-BE49-F238E27FC236}">
                <a16:creationId xmlns:a16="http://schemas.microsoft.com/office/drawing/2014/main" id="{61976525-CA4C-439E-BCAE-B448E54402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749" y="1403570"/>
            <a:ext cx="1920240" cy="1920240"/>
          </a:xfrm>
          <a:prstGeom prst="rect">
            <a:avLst/>
          </a:prstGeom>
        </p:spPr>
      </p:pic>
      <p:pic>
        <p:nvPicPr>
          <p:cNvPr id="67" name="Picture 66" descr="Icon&#10;&#10;Description automatically generated with low confidence">
            <a:extLst>
              <a:ext uri="{FF2B5EF4-FFF2-40B4-BE49-F238E27FC236}">
                <a16:creationId xmlns:a16="http://schemas.microsoft.com/office/drawing/2014/main" id="{25988BD6-B76D-4711-A890-4FEB0F2E69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096" y="1239236"/>
            <a:ext cx="1920240" cy="1920240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CF3E48ED-70CD-47E6-9DC9-4C0652CF2350}"/>
              </a:ext>
            </a:extLst>
          </p:cNvPr>
          <p:cNvSpPr txBox="1"/>
          <p:nvPr/>
        </p:nvSpPr>
        <p:spPr>
          <a:xfrm>
            <a:off x="8850327" y="3510618"/>
            <a:ext cx="1349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Georgia Pro" panose="02040502050405020303" pitchFamily="18" charset="0"/>
              </a:rPr>
              <a:t>4</a:t>
            </a:r>
          </a:p>
          <a:p>
            <a:pPr algn="ctr"/>
            <a:r>
              <a:rPr lang="en-US" sz="4000" dirty="0">
                <a:latin typeface="Georgia Pro" panose="02040502050405020303" pitchFamily="18" charset="0"/>
              </a:rPr>
              <a:t>10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BCA0732-8BFC-43B9-AF28-B8E6FE93C53E}"/>
              </a:ext>
            </a:extLst>
          </p:cNvPr>
          <p:cNvCxnSpPr/>
          <p:nvPr/>
        </p:nvCxnSpPr>
        <p:spPr>
          <a:xfrm>
            <a:off x="9210495" y="4113879"/>
            <a:ext cx="64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411EF2F8-3B72-4F51-8378-491C7FF802A2}"/>
              </a:ext>
            </a:extLst>
          </p:cNvPr>
          <p:cNvSpPr txBox="1"/>
          <p:nvPr/>
        </p:nvSpPr>
        <p:spPr>
          <a:xfrm>
            <a:off x="9853212" y="3725605"/>
            <a:ext cx="1568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Georgia Pro" panose="02040502050405020303" pitchFamily="18" charset="0"/>
              </a:rPr>
              <a:t>= .4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767D206-6E14-4B6E-B6B4-3B6A078B9933}"/>
              </a:ext>
            </a:extLst>
          </p:cNvPr>
          <p:cNvSpPr/>
          <p:nvPr/>
        </p:nvSpPr>
        <p:spPr>
          <a:xfrm>
            <a:off x="9177587" y="4225744"/>
            <a:ext cx="730560" cy="640779"/>
          </a:xfrm>
          <a:prstGeom prst="rect">
            <a:avLst/>
          </a:prstGeom>
          <a:noFill/>
          <a:ln>
            <a:solidFill>
              <a:schemeClr val="accent4">
                <a:lumMod val="20000"/>
                <a:lumOff val="8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94310CAF-F529-495A-B415-8253C9A94989}"/>
              </a:ext>
            </a:extLst>
          </p:cNvPr>
          <p:cNvGrpSpPr/>
          <p:nvPr/>
        </p:nvGrpSpPr>
        <p:grpSpPr>
          <a:xfrm>
            <a:off x="4530284" y="3635816"/>
            <a:ext cx="3025785" cy="1193620"/>
            <a:chOff x="4530284" y="3635816"/>
            <a:chExt cx="3025785" cy="1193620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700742F8-3FF2-4680-ACF5-D73D364FBC2C}"/>
                </a:ext>
              </a:extLst>
            </p:cNvPr>
            <p:cNvSpPr/>
            <p:nvPr/>
          </p:nvSpPr>
          <p:spPr>
            <a:xfrm>
              <a:off x="4652339" y="3635816"/>
              <a:ext cx="2806736" cy="11936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D22095C-972E-4016-8D6B-BA18037E9A95}"/>
                </a:ext>
              </a:extLst>
            </p:cNvPr>
            <p:cNvSpPr txBox="1"/>
            <p:nvPr/>
          </p:nvSpPr>
          <p:spPr>
            <a:xfrm>
              <a:off x="4530284" y="3725605"/>
              <a:ext cx="134957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Georgia Pro" panose="02040502050405020303" pitchFamily="18" charset="0"/>
                </a:rPr>
                <a:t>4</a:t>
              </a:r>
            </a:p>
            <a:p>
              <a:pPr algn="ctr"/>
              <a:r>
                <a:rPr lang="en-US" sz="3200" dirty="0">
                  <a:latin typeface="Georgia Pro" panose="02040502050405020303" pitchFamily="18" charset="0"/>
                </a:rPr>
                <a:t>196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53EBBE1-C7A1-4AA2-842A-BD4878B2B736}"/>
                </a:ext>
              </a:extLst>
            </p:cNvPr>
            <p:cNvSpPr txBox="1"/>
            <p:nvPr/>
          </p:nvSpPr>
          <p:spPr>
            <a:xfrm>
              <a:off x="5249707" y="3907817"/>
              <a:ext cx="15684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Georgia Pro" panose="02040502050405020303" pitchFamily="18" charset="0"/>
                </a:rPr>
                <a:t>.02</a:t>
              </a:r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5EFA710-2464-49BE-8299-268AC4F18543}"/>
                </a:ext>
              </a:extLst>
            </p:cNvPr>
            <p:cNvCxnSpPr/>
            <p:nvPr/>
          </p:nvCxnSpPr>
          <p:spPr>
            <a:xfrm>
              <a:off x="4888952" y="4283440"/>
              <a:ext cx="6400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4A21684-D0C5-41D2-9577-9772964EABB9}"/>
                </a:ext>
              </a:extLst>
            </p:cNvPr>
            <p:cNvSpPr txBox="1"/>
            <p:nvPr/>
          </p:nvSpPr>
          <p:spPr>
            <a:xfrm>
              <a:off x="6206498" y="3752218"/>
              <a:ext cx="134957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Georgia Pro" panose="02040502050405020303" pitchFamily="18" charset="0"/>
                </a:rPr>
                <a:t>4</a:t>
              </a:r>
            </a:p>
            <a:p>
              <a:pPr algn="ctr"/>
              <a:r>
                <a:rPr lang="en-US" sz="3200" dirty="0">
                  <a:latin typeface="Georgia Pro" panose="02040502050405020303" pitchFamily="18" charset="0"/>
                </a:rPr>
                <a:t>200</a:t>
              </a:r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46757E02-2F9C-489E-902C-31AFADF021D9}"/>
                </a:ext>
              </a:extLst>
            </p:cNvPr>
            <p:cNvCxnSpPr/>
            <p:nvPr/>
          </p:nvCxnSpPr>
          <p:spPr>
            <a:xfrm>
              <a:off x="6565166" y="4310053"/>
              <a:ext cx="64008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229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4" grpId="0"/>
      <p:bldP spid="52" grpId="0" animBg="1"/>
      <p:bldP spid="71" grpId="0"/>
      <p:bldP spid="73" grpId="0"/>
      <p:bldP spid="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F628B7E-0E20-46BE-AAA8-5F06C9FAEE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398990"/>
              </p:ext>
            </p:extLst>
          </p:nvPr>
        </p:nvGraphicFramePr>
        <p:xfrm>
          <a:off x="1162247" y="1135542"/>
          <a:ext cx="9311564" cy="53766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9304">
                  <a:extLst>
                    <a:ext uri="{9D8B030D-6E8A-4147-A177-3AD203B41FA5}">
                      <a16:colId xmlns:a16="http://schemas.microsoft.com/office/drawing/2014/main" val="3145991919"/>
                    </a:ext>
                  </a:extLst>
                </a:gridCol>
                <a:gridCol w="2174109">
                  <a:extLst>
                    <a:ext uri="{9D8B030D-6E8A-4147-A177-3AD203B41FA5}">
                      <a16:colId xmlns:a16="http://schemas.microsoft.com/office/drawing/2014/main" val="2150017689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439730876"/>
                    </a:ext>
                  </a:extLst>
                </a:gridCol>
                <a:gridCol w="2114551">
                  <a:extLst>
                    <a:ext uri="{9D8B030D-6E8A-4147-A177-3AD203B41FA5}">
                      <a16:colId xmlns:a16="http://schemas.microsoft.com/office/drawing/2014/main" val="2278864497"/>
                    </a:ext>
                  </a:extLst>
                </a:gridCol>
              </a:tblGrid>
              <a:tr h="107623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Event/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Disease/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Outcome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No Event/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No Disease/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No Outcome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Total Participants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1642099"/>
                  </a:ext>
                </a:extLst>
              </a:tr>
              <a:tr h="1697866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Treatment/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Experimental/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Exposed Group</a:t>
                      </a:r>
                    </a:p>
                  </a:txBody>
                  <a:tcPr marL="182880" marR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  (A + B)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766252"/>
                  </a:ext>
                </a:extLst>
              </a:tr>
              <a:tr h="1567543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Control/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Placebo/</a:t>
                      </a:r>
                      <a:br>
                        <a:rPr lang="en-US" sz="2400" dirty="0"/>
                      </a:br>
                      <a:r>
                        <a:rPr lang="en-US" sz="2400" dirty="0"/>
                        <a:t>Unexposed Group</a:t>
                      </a:r>
                    </a:p>
                  </a:txBody>
                  <a:tcPr marL="182880" marR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/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 (C + 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647957"/>
                  </a:ext>
                </a:extLst>
              </a:tr>
              <a:tr h="922564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Total Outcomes</a:t>
                      </a:r>
                    </a:p>
                  </a:txBody>
                  <a:tcPr marL="182880" marR="1828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(A + C)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(B + 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92557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B63C465-A3F5-41D6-9BC1-9B970CC017FD}"/>
              </a:ext>
            </a:extLst>
          </p:cNvPr>
          <p:cNvSpPr txBox="1"/>
          <p:nvPr/>
        </p:nvSpPr>
        <p:spPr>
          <a:xfrm>
            <a:off x="842086" y="345765"/>
            <a:ext cx="5406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Elephant" panose="02020904090505020303" pitchFamily="18" charset="0"/>
              </a:rPr>
              <a:t>2 x 2  Table</a:t>
            </a:r>
          </a:p>
        </p:txBody>
      </p:sp>
    </p:spTree>
    <p:extLst>
      <p:ext uri="{BB962C8B-B14F-4D97-AF65-F5344CB8AC3E}">
        <p14:creationId xmlns:p14="http://schemas.microsoft.com/office/powerpoint/2010/main" val="2007187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32C91EE-20D8-4C93-AF9F-01696EC3A64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365" y="414361"/>
            <a:ext cx="4647837" cy="602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165066-6595-4B2E-A880-0D83A32C246F}"/>
              </a:ext>
            </a:extLst>
          </p:cNvPr>
          <p:cNvSpPr txBox="1"/>
          <p:nvPr/>
        </p:nvSpPr>
        <p:spPr>
          <a:xfrm>
            <a:off x="1132765" y="777922"/>
            <a:ext cx="8461611" cy="141577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Elephant" panose="02020904090505020303" pitchFamily="18" charset="0"/>
              </a:rPr>
              <a:t>Case Control</a:t>
            </a:r>
          </a:p>
          <a:p>
            <a:endParaRPr lang="en-US" dirty="0">
              <a:latin typeface="Elephant" panose="02020904090505020303" pitchFamily="18" charset="0"/>
            </a:endParaRPr>
          </a:p>
          <a:p>
            <a:endParaRPr lang="en-US" sz="1800" dirty="0">
              <a:latin typeface="Elephant" panose="02020904090505020303" pitchFamily="18" charset="0"/>
            </a:endParaRPr>
          </a:p>
          <a:p>
            <a:endParaRPr lang="en-US" sz="1400" dirty="0">
              <a:latin typeface="Elephant" panose="02020904090505020303" pitchFamily="18" charset="0"/>
            </a:endParaRPr>
          </a:p>
          <a:p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0457AD-5679-4672-A9CE-655BDE3EB58D}"/>
              </a:ext>
            </a:extLst>
          </p:cNvPr>
          <p:cNvSpPr txBox="1"/>
          <p:nvPr/>
        </p:nvSpPr>
        <p:spPr>
          <a:xfrm>
            <a:off x="1132764" y="2210930"/>
            <a:ext cx="8461611" cy="241604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Elephant" panose="02020904090505020303" pitchFamily="18" charset="0"/>
              </a:rPr>
              <a:t>Cohort</a:t>
            </a:r>
          </a:p>
          <a:p>
            <a:endParaRPr lang="en-US" dirty="0">
              <a:latin typeface="Elephant" panose="02020904090505020303" pitchFamily="18" charset="0"/>
            </a:endParaRPr>
          </a:p>
          <a:p>
            <a:endParaRPr lang="en-US" sz="1800" dirty="0">
              <a:latin typeface="Elephant" panose="02020904090505020303" pitchFamily="18" charset="0"/>
            </a:endParaRPr>
          </a:p>
          <a:p>
            <a:endParaRPr lang="en-US" sz="1400" dirty="0">
              <a:latin typeface="Elephant" panose="02020904090505020303" pitchFamily="18" charset="0"/>
            </a:endParaRPr>
          </a:p>
          <a:p>
            <a:r>
              <a:rPr lang="en-US" dirty="0"/>
              <a:t> </a:t>
            </a:r>
          </a:p>
          <a:p>
            <a:endParaRPr lang="en-US" sz="1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91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3524C92-2930-4CAD-ACFC-98E0F21CCEAB}"/>
              </a:ext>
            </a:extLst>
          </p:cNvPr>
          <p:cNvCxnSpPr/>
          <p:nvPr/>
        </p:nvCxnSpPr>
        <p:spPr>
          <a:xfrm>
            <a:off x="6096000" y="247973"/>
            <a:ext cx="0" cy="661002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2BEDA92-4A1E-4DC5-A8F7-FE069FC0D858}"/>
              </a:ext>
            </a:extLst>
          </p:cNvPr>
          <p:cNvSpPr txBox="1"/>
          <p:nvPr/>
        </p:nvSpPr>
        <p:spPr>
          <a:xfrm>
            <a:off x="6537082" y="216111"/>
            <a:ext cx="5406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Elephant" panose="02020904090505020303" pitchFamily="18" charset="0"/>
              </a:rPr>
              <a:t>Cohort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04E7111-50D6-452A-B0F9-C53390373F00}"/>
              </a:ext>
            </a:extLst>
          </p:cNvPr>
          <p:cNvSpPr txBox="1"/>
          <p:nvPr/>
        </p:nvSpPr>
        <p:spPr>
          <a:xfrm>
            <a:off x="6513603" y="6125655"/>
            <a:ext cx="185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Time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F5A3FE70-8B1F-499C-9AED-804F7A6E77DB}"/>
              </a:ext>
            </a:extLst>
          </p:cNvPr>
          <p:cNvCxnSpPr/>
          <p:nvPr/>
        </p:nvCxnSpPr>
        <p:spPr>
          <a:xfrm>
            <a:off x="6622091" y="6110157"/>
            <a:ext cx="4937760" cy="0"/>
          </a:xfrm>
          <a:prstGeom prst="straightConnector1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11946E87-BBBA-4F35-AC89-AB3F9BBD62F4}"/>
              </a:ext>
            </a:extLst>
          </p:cNvPr>
          <p:cNvSpPr txBox="1"/>
          <p:nvPr/>
        </p:nvSpPr>
        <p:spPr>
          <a:xfrm>
            <a:off x="6431760" y="910617"/>
            <a:ext cx="2074729" cy="369332"/>
          </a:xfrm>
          <a:prstGeom prst="rect">
            <a:avLst/>
          </a:prstGeom>
          <a:solidFill>
            <a:srgbClr val="D0FAF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eorgia Pro" panose="02040502050405020303" pitchFamily="18" charset="0"/>
              </a:rPr>
              <a:t>Start w/ Exposure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3B8B3BA-3F05-4726-A59B-8BEF2A12058A}"/>
              </a:ext>
            </a:extLst>
          </p:cNvPr>
          <p:cNvSpPr txBox="1"/>
          <p:nvPr/>
        </p:nvSpPr>
        <p:spPr>
          <a:xfrm>
            <a:off x="9601713" y="5525073"/>
            <a:ext cx="2074729" cy="369332"/>
          </a:xfrm>
          <a:prstGeom prst="rect">
            <a:avLst/>
          </a:prstGeom>
          <a:solidFill>
            <a:srgbClr val="D0FAF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eorgia Pro" panose="02040502050405020303" pitchFamily="18" charset="0"/>
              </a:rPr>
              <a:t>Look for Outcome</a:t>
            </a: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5D8943C5-2826-42F9-A6A2-7587F90A6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7437" y="1573147"/>
            <a:ext cx="476190" cy="582170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051AB932-4A27-493C-A4CC-FF14FFECA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7793" y="2287828"/>
            <a:ext cx="476190" cy="582170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7D56DD51-71E7-4C58-92D9-CF05CA328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125" y="1573147"/>
            <a:ext cx="476190" cy="582170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C81CE14C-2366-4BD4-85FB-90E05CB2E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3639" y="2287828"/>
            <a:ext cx="476190" cy="582170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7BB102F2-4A37-40F2-A89A-910414A42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753" y="2274444"/>
            <a:ext cx="476190" cy="582170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D2E96021-4F07-4CE6-AD8D-A8332FE09A4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76891" y="1735219"/>
            <a:ext cx="476190" cy="582170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B6481CBF-4E79-40E6-9C9F-54A766B0D01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70867" y="1981246"/>
            <a:ext cx="476190" cy="582170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039EA4F0-67FD-4919-89EF-F6ECDF33EF9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75916" y="1761840"/>
            <a:ext cx="476190" cy="582170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D65C4255-4807-45D4-BF22-B12D9ED2BC08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44175" y="1871487"/>
            <a:ext cx="476190" cy="582170"/>
          </a:xfrm>
          <a:prstGeom prst="rect">
            <a:avLst/>
          </a:prstGeom>
        </p:spPr>
      </p:pic>
      <p:pic>
        <p:nvPicPr>
          <p:cNvPr id="92" name="Picture 91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96B5CCD6-F7B3-421C-B16B-52423CB9962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6819312" y="3757480"/>
            <a:ext cx="480438" cy="666429"/>
          </a:xfrm>
          <a:prstGeom prst="rect">
            <a:avLst/>
          </a:prstGeom>
        </p:spPr>
      </p:pic>
      <p:pic>
        <p:nvPicPr>
          <p:cNvPr id="93" name="Picture 92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4E59AFD3-9D63-4EA1-895B-E5237C1781C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7658102" y="3869072"/>
            <a:ext cx="480438" cy="666429"/>
          </a:xfrm>
          <a:prstGeom prst="rect">
            <a:avLst/>
          </a:prstGeom>
        </p:spPr>
      </p:pic>
      <p:pic>
        <p:nvPicPr>
          <p:cNvPr id="94" name="Picture 93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9EC09BD8-E9EF-4FC6-8A75-2E8E148C3C2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7027943" y="4839403"/>
            <a:ext cx="480438" cy="666429"/>
          </a:xfrm>
          <a:prstGeom prst="rect">
            <a:avLst/>
          </a:prstGeom>
        </p:spPr>
      </p:pic>
      <p:pic>
        <p:nvPicPr>
          <p:cNvPr id="95" name="Picture 94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5A0F7B0D-A5DD-40D8-8AE6-25CFC66B320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7519285" y="4809044"/>
            <a:ext cx="480438" cy="666429"/>
          </a:xfrm>
          <a:prstGeom prst="rect">
            <a:avLst/>
          </a:prstGeom>
        </p:spPr>
      </p:pic>
      <p:pic>
        <p:nvPicPr>
          <p:cNvPr id="96" name="Picture 95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AE4B7F0E-DFDC-4B83-8C4C-A8FAB728E3C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7809356" y="4395831"/>
            <a:ext cx="480438" cy="666429"/>
          </a:xfrm>
          <a:prstGeom prst="rect">
            <a:avLst/>
          </a:prstGeom>
        </p:spPr>
      </p:pic>
      <p:pic>
        <p:nvPicPr>
          <p:cNvPr id="97" name="Picture 96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E66E9B25-BB75-4207-8E0A-7FC409765AE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7177664" y="3670422"/>
            <a:ext cx="480438" cy="666429"/>
          </a:xfrm>
          <a:prstGeom prst="rect">
            <a:avLst/>
          </a:prstGeom>
        </p:spPr>
      </p:pic>
      <p:pic>
        <p:nvPicPr>
          <p:cNvPr id="98" name="Picture 97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B9917339-4146-4B3F-A3F6-25061D47456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7363775" y="4161415"/>
            <a:ext cx="480438" cy="666429"/>
          </a:xfrm>
          <a:prstGeom prst="rect">
            <a:avLst/>
          </a:prstGeom>
        </p:spPr>
      </p:pic>
      <p:pic>
        <p:nvPicPr>
          <p:cNvPr id="99" name="Picture 98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3C3824EE-34CE-4EB9-B059-B575C4C9E8F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6540295" y="4757929"/>
            <a:ext cx="480438" cy="666429"/>
          </a:xfrm>
          <a:prstGeom prst="rect">
            <a:avLst/>
          </a:prstGeom>
        </p:spPr>
      </p:pic>
      <p:pic>
        <p:nvPicPr>
          <p:cNvPr id="100" name="Picture 99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E2DDC27B-71EB-4C63-8441-471FABEA1D8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6988710" y="4251207"/>
            <a:ext cx="480438" cy="666429"/>
          </a:xfrm>
          <a:prstGeom prst="rect">
            <a:avLst/>
          </a:prstGeom>
        </p:spPr>
      </p:pic>
      <p:pic>
        <p:nvPicPr>
          <p:cNvPr id="101" name="Picture 100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B6961847-25F9-4847-A41F-78604AA445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6695805" y="4245325"/>
            <a:ext cx="480438" cy="666429"/>
          </a:xfrm>
          <a:prstGeom prst="rect">
            <a:avLst/>
          </a:prstGeom>
        </p:spPr>
      </p:pic>
      <p:pic>
        <p:nvPicPr>
          <p:cNvPr id="102" name="Graphic 101" descr="Line arrow: Counter-clockwise curve outline">
            <a:extLst>
              <a:ext uri="{FF2B5EF4-FFF2-40B4-BE49-F238E27FC236}">
                <a16:creationId xmlns:a16="http://schemas.microsoft.com/office/drawing/2014/main" id="{675242AA-35F5-4158-8557-B74043C9A7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4637245" flipH="1">
            <a:off x="8443033" y="1662551"/>
            <a:ext cx="914400" cy="914400"/>
          </a:xfrm>
          <a:prstGeom prst="rect">
            <a:avLst/>
          </a:prstGeom>
        </p:spPr>
      </p:pic>
      <p:pic>
        <p:nvPicPr>
          <p:cNvPr id="103" name="Graphic 102" descr="Line arrow: Counter-clockwise curve outline">
            <a:extLst>
              <a:ext uri="{FF2B5EF4-FFF2-40B4-BE49-F238E27FC236}">
                <a16:creationId xmlns:a16="http://schemas.microsoft.com/office/drawing/2014/main" id="{556603FB-64B0-49A5-82C6-4756DE2938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4637245" flipH="1">
            <a:off x="8290269" y="3767720"/>
            <a:ext cx="914400" cy="914400"/>
          </a:xfrm>
          <a:prstGeom prst="rect">
            <a:avLst/>
          </a:prstGeom>
        </p:spPr>
      </p:pic>
      <p:pic>
        <p:nvPicPr>
          <p:cNvPr id="104" name="Picture 103" descr="A red logo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A0618B2B-3B99-43C3-BDED-76BD55DE24D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7" t="15423" r="27763" b="14610"/>
          <a:stretch/>
        </p:blipFill>
        <p:spPr>
          <a:xfrm>
            <a:off x="9765107" y="1377822"/>
            <a:ext cx="480448" cy="666428"/>
          </a:xfrm>
          <a:prstGeom prst="rect">
            <a:avLst/>
          </a:prstGeom>
        </p:spPr>
      </p:pic>
      <p:pic>
        <p:nvPicPr>
          <p:cNvPr id="105" name="Picture 104" descr="A red logo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9D582D80-EBF9-410B-BCE3-339A201DB0E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7" t="15423" r="27763" b="14610"/>
          <a:stretch/>
        </p:blipFill>
        <p:spPr>
          <a:xfrm>
            <a:off x="9267163" y="1154762"/>
            <a:ext cx="480448" cy="666428"/>
          </a:xfrm>
          <a:prstGeom prst="rect">
            <a:avLst/>
          </a:prstGeom>
        </p:spPr>
      </p:pic>
      <p:pic>
        <p:nvPicPr>
          <p:cNvPr id="106" name="Picture 105" descr="A red logo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59CF1FCA-B067-4F27-9978-8AA509FCAE5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7" t="15423" r="27763" b="14610"/>
          <a:stretch/>
        </p:blipFill>
        <p:spPr>
          <a:xfrm>
            <a:off x="9818666" y="2418673"/>
            <a:ext cx="480448" cy="666428"/>
          </a:xfrm>
          <a:prstGeom prst="rect">
            <a:avLst/>
          </a:prstGeom>
        </p:spPr>
      </p:pic>
      <p:pic>
        <p:nvPicPr>
          <p:cNvPr id="107" name="Picture 106" descr="A red logo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3556E37A-90FB-4226-9565-F416BC9B019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7" t="15423" r="27763" b="14610"/>
          <a:stretch/>
        </p:blipFill>
        <p:spPr>
          <a:xfrm>
            <a:off x="10263052" y="1722484"/>
            <a:ext cx="480448" cy="666428"/>
          </a:xfrm>
          <a:prstGeom prst="rect">
            <a:avLst/>
          </a:prstGeom>
        </p:spPr>
      </p:pic>
      <p:pic>
        <p:nvPicPr>
          <p:cNvPr id="108" name="Picture 107" descr="A red logo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9F7294A6-0271-42CF-ADCE-5D0AC73777D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7" t="15423" r="27763" b="14610"/>
          <a:stretch/>
        </p:blipFill>
        <p:spPr>
          <a:xfrm>
            <a:off x="9287368" y="2230202"/>
            <a:ext cx="480448" cy="666428"/>
          </a:xfrm>
          <a:prstGeom prst="rect">
            <a:avLst/>
          </a:prstGeom>
        </p:spPr>
      </p:pic>
      <p:pic>
        <p:nvPicPr>
          <p:cNvPr id="109" name="Picture 108" descr="A red logo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9AFABF80-D27E-48B0-A6E9-BAAFCCA0297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7" t="15423" r="27763" b="14610"/>
          <a:stretch/>
        </p:blipFill>
        <p:spPr>
          <a:xfrm>
            <a:off x="10483483" y="2277015"/>
            <a:ext cx="480448" cy="666428"/>
          </a:xfrm>
          <a:prstGeom prst="rect">
            <a:avLst/>
          </a:prstGeom>
        </p:spPr>
      </p:pic>
      <p:pic>
        <p:nvPicPr>
          <p:cNvPr id="111" name="Picture 110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7C96D9DC-AD01-420C-AC8F-3982BD558BB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10676280" y="1308630"/>
            <a:ext cx="480438" cy="666429"/>
          </a:xfrm>
          <a:prstGeom prst="rect">
            <a:avLst/>
          </a:prstGeom>
        </p:spPr>
      </p:pic>
      <p:pic>
        <p:nvPicPr>
          <p:cNvPr id="112" name="Picture 111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AF84382A-D293-4981-AD2D-0B96EAEFA1A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9598245" y="1802486"/>
            <a:ext cx="480438" cy="666429"/>
          </a:xfrm>
          <a:prstGeom prst="rect">
            <a:avLst/>
          </a:prstGeom>
        </p:spPr>
      </p:pic>
      <p:pic>
        <p:nvPicPr>
          <p:cNvPr id="113" name="Picture 112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5030A636-C6DB-45A2-976A-01ED65B036E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10195842" y="1109980"/>
            <a:ext cx="480438" cy="666429"/>
          </a:xfrm>
          <a:prstGeom prst="rect">
            <a:avLst/>
          </a:prstGeom>
        </p:spPr>
      </p:pic>
      <p:pic>
        <p:nvPicPr>
          <p:cNvPr id="114" name="Picture 113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38A94F79-3625-489D-A51C-28A38B3E9A8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10008809" y="1939475"/>
            <a:ext cx="480438" cy="666429"/>
          </a:xfrm>
          <a:prstGeom prst="rect">
            <a:avLst/>
          </a:prstGeom>
        </p:spPr>
      </p:pic>
      <p:pic>
        <p:nvPicPr>
          <p:cNvPr id="115" name="Picture 114" descr="A red logo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AC3C5649-C4F0-4632-A51E-22A4B6CFD26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7" t="15423" r="27763" b="14610"/>
          <a:stretch/>
        </p:blipFill>
        <p:spPr>
          <a:xfrm>
            <a:off x="9400310" y="3915198"/>
            <a:ext cx="480448" cy="666428"/>
          </a:xfrm>
          <a:prstGeom prst="rect">
            <a:avLst/>
          </a:prstGeom>
        </p:spPr>
      </p:pic>
      <p:pic>
        <p:nvPicPr>
          <p:cNvPr id="116" name="Picture 115" descr="A red logo with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06BB4ABC-801B-4603-9BE0-042658814BB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7" t="15423" r="27763" b="14610"/>
          <a:stretch/>
        </p:blipFill>
        <p:spPr>
          <a:xfrm>
            <a:off x="10179565" y="3933997"/>
            <a:ext cx="480448" cy="666428"/>
          </a:xfrm>
          <a:prstGeom prst="rect">
            <a:avLst/>
          </a:prstGeom>
        </p:spPr>
      </p:pic>
      <p:pic>
        <p:nvPicPr>
          <p:cNvPr id="117" name="Picture 116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AA1B0D33-B047-4A7F-B46E-11B1D54A44A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10607446" y="4053179"/>
            <a:ext cx="480438" cy="666429"/>
          </a:xfrm>
          <a:prstGeom prst="rect">
            <a:avLst/>
          </a:prstGeom>
        </p:spPr>
      </p:pic>
      <p:pic>
        <p:nvPicPr>
          <p:cNvPr id="118" name="Picture 117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67A60AE7-C824-4737-96FF-B20BD663C5D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10130848" y="4547637"/>
            <a:ext cx="480438" cy="666429"/>
          </a:xfrm>
          <a:prstGeom prst="rect">
            <a:avLst/>
          </a:prstGeom>
        </p:spPr>
      </p:pic>
      <p:pic>
        <p:nvPicPr>
          <p:cNvPr id="119" name="Picture 118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4EB6DA68-608D-4287-91A4-7C49632629B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10540398" y="4714528"/>
            <a:ext cx="480438" cy="666429"/>
          </a:xfrm>
          <a:prstGeom prst="rect">
            <a:avLst/>
          </a:prstGeom>
        </p:spPr>
      </p:pic>
      <p:pic>
        <p:nvPicPr>
          <p:cNvPr id="120" name="Picture 119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92FB3D0D-F378-4EB0-A9C3-7607111B60E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11051061" y="4364186"/>
            <a:ext cx="480438" cy="666429"/>
          </a:xfrm>
          <a:prstGeom prst="rect">
            <a:avLst/>
          </a:prstGeom>
        </p:spPr>
      </p:pic>
      <p:pic>
        <p:nvPicPr>
          <p:cNvPr id="121" name="Picture 120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AE123B82-A6EA-4A06-B2A3-2EDECEB0A7A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10607446" y="3481857"/>
            <a:ext cx="480438" cy="666429"/>
          </a:xfrm>
          <a:prstGeom prst="rect">
            <a:avLst/>
          </a:prstGeom>
        </p:spPr>
      </p:pic>
      <p:pic>
        <p:nvPicPr>
          <p:cNvPr id="122" name="Picture 121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7DBC54D9-BD56-40A1-98CC-ADB8C1B4552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9640539" y="4513774"/>
            <a:ext cx="480438" cy="666429"/>
          </a:xfrm>
          <a:prstGeom prst="rect">
            <a:avLst/>
          </a:prstGeom>
        </p:spPr>
      </p:pic>
      <p:pic>
        <p:nvPicPr>
          <p:cNvPr id="123" name="Picture 122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A91D9C72-0F0A-4959-9B46-C2D39FA9843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9875758" y="3653801"/>
            <a:ext cx="480438" cy="666429"/>
          </a:xfrm>
          <a:prstGeom prst="rect">
            <a:avLst/>
          </a:prstGeom>
        </p:spPr>
      </p:pic>
      <p:pic>
        <p:nvPicPr>
          <p:cNvPr id="124" name="Picture 123" descr="A picture containing text, silhouette, night sky&#10;&#10;Description automatically generated">
            <a:extLst>
              <a:ext uri="{FF2B5EF4-FFF2-40B4-BE49-F238E27FC236}">
                <a16:creationId xmlns:a16="http://schemas.microsoft.com/office/drawing/2014/main" id="{CF0B9D3F-366D-4D3A-AB44-1E6662E4830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9" t="16814" r="20001" b="13220"/>
          <a:stretch/>
        </p:blipFill>
        <p:spPr>
          <a:xfrm>
            <a:off x="10896392" y="3757479"/>
            <a:ext cx="480438" cy="666429"/>
          </a:xfrm>
          <a:prstGeom prst="rect">
            <a:avLst/>
          </a:prstGeom>
        </p:spPr>
      </p:pic>
      <p:grpSp>
        <p:nvGrpSpPr>
          <p:cNvPr id="126" name="Group 125">
            <a:extLst>
              <a:ext uri="{FF2B5EF4-FFF2-40B4-BE49-F238E27FC236}">
                <a16:creationId xmlns:a16="http://schemas.microsoft.com/office/drawing/2014/main" id="{8557EC0E-05FE-45C0-871E-D6F61C9AA116}"/>
              </a:ext>
            </a:extLst>
          </p:cNvPr>
          <p:cNvGrpSpPr/>
          <p:nvPr/>
        </p:nvGrpSpPr>
        <p:grpSpPr>
          <a:xfrm>
            <a:off x="243324" y="216111"/>
            <a:ext cx="5405734" cy="6325369"/>
            <a:chOff x="243324" y="216111"/>
            <a:chExt cx="5405734" cy="6325369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497C927E-55A4-48BB-911C-CD9DF7694FAE}"/>
                </a:ext>
              </a:extLst>
            </p:cNvPr>
            <p:cNvSpPr txBox="1"/>
            <p:nvPr/>
          </p:nvSpPr>
          <p:spPr>
            <a:xfrm>
              <a:off x="767184" y="216111"/>
              <a:ext cx="46339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Elephant" panose="02020904090505020303" pitchFamily="18" charset="0"/>
                </a:rPr>
                <a:t>Case Control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9B563406-30AC-4B00-A8CE-868DB570ABF3}"/>
                </a:ext>
              </a:extLst>
            </p:cNvPr>
            <p:cNvSpPr txBox="1"/>
            <p:nvPr/>
          </p:nvSpPr>
          <p:spPr>
            <a:xfrm>
              <a:off x="461905" y="6172148"/>
              <a:ext cx="18561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Time</a:t>
              </a:r>
            </a:p>
          </p:txBody>
        </p: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B1148D2B-2048-41D2-8685-E3D4065724E8}"/>
                </a:ext>
              </a:extLst>
            </p:cNvPr>
            <p:cNvCxnSpPr/>
            <p:nvPr/>
          </p:nvCxnSpPr>
          <p:spPr>
            <a:xfrm>
              <a:off x="570393" y="6156650"/>
              <a:ext cx="4937760" cy="0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0" name="Picture 129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80D20BF9-C238-431A-8DC7-7075D0C84F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3611931" y="1643382"/>
              <a:ext cx="480448" cy="666428"/>
            </a:xfrm>
            <a:prstGeom prst="rect">
              <a:avLst/>
            </a:prstGeom>
          </p:spPr>
        </p:pic>
        <p:pic>
          <p:nvPicPr>
            <p:cNvPr id="131" name="Picture 130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CCC6C7FE-E939-41FE-842D-C6ED9253D8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180203" y="1379911"/>
              <a:ext cx="480448" cy="666428"/>
            </a:xfrm>
            <a:prstGeom prst="rect">
              <a:avLst/>
            </a:prstGeom>
          </p:spPr>
        </p:pic>
        <p:pic>
          <p:nvPicPr>
            <p:cNvPr id="132" name="Picture 131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620189FC-DBB7-45E0-8B12-E5564D65FB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509981" y="1922151"/>
              <a:ext cx="480448" cy="666428"/>
            </a:xfrm>
            <a:prstGeom prst="rect">
              <a:avLst/>
            </a:prstGeom>
          </p:spPr>
        </p:pic>
        <p:pic>
          <p:nvPicPr>
            <p:cNvPr id="133" name="Picture 132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961314EE-DB46-4208-B562-A872751D0E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087214" y="1968438"/>
              <a:ext cx="480448" cy="666428"/>
            </a:xfrm>
            <a:prstGeom prst="rect">
              <a:avLst/>
            </a:prstGeom>
          </p:spPr>
        </p:pic>
        <p:pic>
          <p:nvPicPr>
            <p:cNvPr id="134" name="Picture 133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E4E081A6-36F2-4387-A2DD-AA504A7ECD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3658427" y="2379553"/>
              <a:ext cx="480448" cy="666428"/>
            </a:xfrm>
            <a:prstGeom prst="rect">
              <a:avLst/>
            </a:prstGeom>
          </p:spPr>
        </p:pic>
        <p:pic>
          <p:nvPicPr>
            <p:cNvPr id="135" name="Picture 134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ECDF1540-FF87-4F07-B0BD-59ECFF69487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363601" y="2500264"/>
              <a:ext cx="480448" cy="666428"/>
            </a:xfrm>
            <a:prstGeom prst="rect">
              <a:avLst/>
            </a:prstGeom>
          </p:spPr>
        </p:pic>
        <p:pic>
          <p:nvPicPr>
            <p:cNvPr id="136" name="Picture 135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A911E0C1-B691-4807-951D-A1CA9DFF355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658072" y="1470295"/>
              <a:ext cx="502811" cy="697447"/>
            </a:xfrm>
            <a:prstGeom prst="rect">
              <a:avLst/>
            </a:prstGeom>
          </p:spPr>
        </p:pic>
        <p:pic>
          <p:nvPicPr>
            <p:cNvPr id="137" name="Picture 136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D126FC4A-4999-4996-AF63-27C4D7B29C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934481" y="2220144"/>
              <a:ext cx="480448" cy="666428"/>
            </a:xfrm>
            <a:prstGeom prst="rect">
              <a:avLst/>
            </a:prstGeom>
          </p:spPr>
        </p:pic>
        <p:pic>
          <p:nvPicPr>
            <p:cNvPr id="138" name="Picture 137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7CEDEDF9-E641-4198-B728-5E89433CA4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3330379" y="2167743"/>
              <a:ext cx="480448" cy="666428"/>
            </a:xfrm>
            <a:prstGeom prst="rect">
              <a:avLst/>
            </a:prstGeom>
          </p:spPr>
        </p:pic>
        <p:pic>
          <p:nvPicPr>
            <p:cNvPr id="139" name="Picture 138">
              <a:extLst>
                <a:ext uri="{FF2B5EF4-FFF2-40B4-BE49-F238E27FC236}">
                  <a16:creationId xmlns:a16="http://schemas.microsoft.com/office/drawing/2014/main" id="{0E8BBAE9-F054-454B-B421-C798A20DCB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1372" y="1595129"/>
              <a:ext cx="476190" cy="628571"/>
            </a:xfrm>
            <a:prstGeom prst="rect">
              <a:avLst/>
            </a:prstGeom>
          </p:spPr>
        </p:pic>
        <p:pic>
          <p:nvPicPr>
            <p:cNvPr id="140" name="Picture 139">
              <a:extLst>
                <a:ext uri="{FF2B5EF4-FFF2-40B4-BE49-F238E27FC236}">
                  <a16:creationId xmlns:a16="http://schemas.microsoft.com/office/drawing/2014/main" id="{42D970C9-5106-42E8-85AE-84585DEAF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01728" y="2309810"/>
              <a:ext cx="476190" cy="628571"/>
            </a:xfrm>
            <a:prstGeom prst="rect">
              <a:avLst/>
            </a:prstGeom>
          </p:spPr>
        </p:pic>
        <p:pic>
          <p:nvPicPr>
            <p:cNvPr id="141" name="Picture 140">
              <a:extLst>
                <a:ext uri="{FF2B5EF4-FFF2-40B4-BE49-F238E27FC236}">
                  <a16:creationId xmlns:a16="http://schemas.microsoft.com/office/drawing/2014/main" id="{623DFEA0-311D-4653-B2D1-6BA109101D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43060" y="1595129"/>
              <a:ext cx="476190" cy="628571"/>
            </a:xfrm>
            <a:prstGeom prst="rect">
              <a:avLst/>
            </a:prstGeom>
          </p:spPr>
        </p:pic>
        <p:pic>
          <p:nvPicPr>
            <p:cNvPr id="142" name="Picture 141">
              <a:extLst>
                <a:ext uri="{FF2B5EF4-FFF2-40B4-BE49-F238E27FC236}">
                  <a16:creationId xmlns:a16="http://schemas.microsoft.com/office/drawing/2014/main" id="{96D487CD-98F9-4B9E-9166-F1AA67B7D0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57574" y="2309810"/>
              <a:ext cx="476190" cy="628571"/>
            </a:xfrm>
            <a:prstGeom prst="rect">
              <a:avLst/>
            </a:prstGeom>
          </p:spPr>
        </p:pic>
        <p:pic>
          <p:nvPicPr>
            <p:cNvPr id="143" name="Picture 142">
              <a:extLst>
                <a:ext uri="{FF2B5EF4-FFF2-40B4-BE49-F238E27FC236}">
                  <a16:creationId xmlns:a16="http://schemas.microsoft.com/office/drawing/2014/main" id="{8D5B1E9D-ACE8-43DB-A5A7-29A0E0CFBA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5688" y="2296426"/>
              <a:ext cx="476190" cy="628571"/>
            </a:xfrm>
            <a:prstGeom prst="rect">
              <a:avLst/>
            </a:prstGeom>
          </p:spPr>
        </p:pic>
        <p:pic>
          <p:nvPicPr>
            <p:cNvPr id="144" name="Picture 143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DF63AB3B-C865-43EF-9EE0-31DC4BFF19A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154628" y="1544701"/>
              <a:ext cx="480438" cy="666429"/>
            </a:xfrm>
            <a:prstGeom prst="rect">
              <a:avLst/>
            </a:prstGeom>
          </p:spPr>
        </p:pic>
        <p:pic>
          <p:nvPicPr>
            <p:cNvPr id="145" name="Picture 144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48B9DB3C-4029-4DB1-B587-04408B0276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993418" y="1656293"/>
              <a:ext cx="480438" cy="666429"/>
            </a:xfrm>
            <a:prstGeom prst="rect">
              <a:avLst/>
            </a:prstGeom>
          </p:spPr>
        </p:pic>
        <p:pic>
          <p:nvPicPr>
            <p:cNvPr id="146" name="Picture 145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FE37E903-C5BD-40E4-8545-EA0049CF51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02182" y="2591782"/>
              <a:ext cx="480438" cy="666429"/>
            </a:xfrm>
            <a:prstGeom prst="rect">
              <a:avLst/>
            </a:prstGeom>
          </p:spPr>
        </p:pic>
        <p:pic>
          <p:nvPicPr>
            <p:cNvPr id="147" name="Picture 146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EDE9773A-098C-477D-95A5-2531EE12A3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620822" y="2596949"/>
              <a:ext cx="480438" cy="666429"/>
            </a:xfrm>
            <a:prstGeom prst="rect">
              <a:avLst/>
            </a:prstGeom>
          </p:spPr>
        </p:pic>
        <p:pic>
          <p:nvPicPr>
            <p:cNvPr id="148" name="Picture 147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433CDFB2-9DF7-47FC-BFAA-807668BB91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2179529" y="2147286"/>
              <a:ext cx="480438" cy="666429"/>
            </a:xfrm>
            <a:prstGeom prst="rect">
              <a:avLst/>
            </a:prstGeom>
          </p:spPr>
        </p:pic>
        <p:pic>
          <p:nvPicPr>
            <p:cNvPr id="149" name="Graphic 148" descr="Line arrow: Counter-clockwise curve outline">
              <a:extLst>
                <a:ext uri="{FF2B5EF4-FFF2-40B4-BE49-F238E27FC236}">
                  <a16:creationId xmlns:a16="http://schemas.microsoft.com/office/drawing/2014/main" id="{A0E7F977-3990-432D-86F3-4714DF792E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6200000">
              <a:off x="2591625" y="1671691"/>
              <a:ext cx="914400" cy="914400"/>
            </a:xfrm>
            <a:prstGeom prst="rect">
              <a:avLst/>
            </a:prstGeom>
          </p:spPr>
        </p:pic>
        <p:pic>
          <p:nvPicPr>
            <p:cNvPr id="150" name="Picture 149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F94B339E-1175-456F-8F05-F9335074DE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3636278" y="3890129"/>
              <a:ext cx="480438" cy="666429"/>
            </a:xfrm>
            <a:prstGeom prst="rect">
              <a:avLst/>
            </a:prstGeom>
          </p:spPr>
        </p:pic>
        <p:pic>
          <p:nvPicPr>
            <p:cNvPr id="151" name="Picture 150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B2CA27B1-F60E-4D5D-842F-025296C748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3937215" y="3678317"/>
              <a:ext cx="480438" cy="666429"/>
            </a:xfrm>
            <a:prstGeom prst="rect">
              <a:avLst/>
            </a:prstGeom>
          </p:spPr>
        </p:pic>
        <p:pic>
          <p:nvPicPr>
            <p:cNvPr id="152" name="Picture 151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2070650D-4CC0-4986-B433-3D25E8BBC9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304004" y="3740449"/>
              <a:ext cx="480438" cy="666429"/>
            </a:xfrm>
            <a:prstGeom prst="rect">
              <a:avLst/>
            </a:prstGeom>
          </p:spPr>
        </p:pic>
        <p:pic>
          <p:nvPicPr>
            <p:cNvPr id="153" name="Picture 152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D507E862-F384-4777-B995-11BE7D6928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604941" y="3556914"/>
              <a:ext cx="480438" cy="666429"/>
            </a:xfrm>
            <a:prstGeom prst="rect">
              <a:avLst/>
            </a:prstGeom>
          </p:spPr>
        </p:pic>
        <p:pic>
          <p:nvPicPr>
            <p:cNvPr id="154" name="Picture 153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B95CA8FC-E9AB-40A6-A4EA-35BC423B7B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3879755" y="4381314"/>
              <a:ext cx="480438" cy="666429"/>
            </a:xfrm>
            <a:prstGeom prst="rect">
              <a:avLst/>
            </a:prstGeom>
          </p:spPr>
        </p:pic>
        <p:pic>
          <p:nvPicPr>
            <p:cNvPr id="155" name="Picture 154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011C146B-55A6-45CA-ABD5-6A87B20C13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246544" y="4443446"/>
              <a:ext cx="480438" cy="666429"/>
            </a:xfrm>
            <a:prstGeom prst="rect">
              <a:avLst/>
            </a:prstGeom>
          </p:spPr>
        </p:pic>
        <p:pic>
          <p:nvPicPr>
            <p:cNvPr id="156" name="Picture 155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486B7757-B6C8-4012-B9F5-803A4DBCF2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593312" y="4231042"/>
              <a:ext cx="480438" cy="666429"/>
            </a:xfrm>
            <a:prstGeom prst="rect">
              <a:avLst/>
            </a:prstGeom>
          </p:spPr>
        </p:pic>
        <p:pic>
          <p:nvPicPr>
            <p:cNvPr id="157" name="Picture 156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A96E57ED-71DB-4E71-965E-A9E910AF20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479662" y="4767117"/>
              <a:ext cx="480438" cy="666429"/>
            </a:xfrm>
            <a:prstGeom prst="rect">
              <a:avLst/>
            </a:prstGeom>
          </p:spPr>
        </p:pic>
        <p:pic>
          <p:nvPicPr>
            <p:cNvPr id="158" name="Picture 157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5BD08002-6F2C-4C84-BCED-2FEDDD88221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911012" y="4172974"/>
              <a:ext cx="480438" cy="666429"/>
            </a:xfrm>
            <a:prstGeom prst="rect">
              <a:avLst/>
            </a:prstGeom>
          </p:spPr>
        </p:pic>
        <p:pic>
          <p:nvPicPr>
            <p:cNvPr id="159" name="Picture 158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BC848984-7BE6-4F97-A24C-1F227BEAEC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955906" y="3609316"/>
              <a:ext cx="459023" cy="636724"/>
            </a:xfrm>
            <a:prstGeom prst="rect">
              <a:avLst/>
            </a:prstGeom>
          </p:spPr>
        </p:pic>
        <p:pic>
          <p:nvPicPr>
            <p:cNvPr id="160" name="Picture 159">
              <a:extLst>
                <a:ext uri="{FF2B5EF4-FFF2-40B4-BE49-F238E27FC236}">
                  <a16:creationId xmlns:a16="http://schemas.microsoft.com/office/drawing/2014/main" id="{41437E99-CB4B-4E28-97FD-C80307AE5E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2705" y="4569760"/>
              <a:ext cx="476190" cy="628571"/>
            </a:xfrm>
            <a:prstGeom prst="rect">
              <a:avLst/>
            </a:prstGeom>
          </p:spPr>
        </p:pic>
        <p:pic>
          <p:nvPicPr>
            <p:cNvPr id="161" name="Picture 160">
              <a:extLst>
                <a:ext uri="{FF2B5EF4-FFF2-40B4-BE49-F238E27FC236}">
                  <a16:creationId xmlns:a16="http://schemas.microsoft.com/office/drawing/2014/main" id="{9A8771FD-E824-4DB2-BFE1-8741EB4A90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46046" y="3787983"/>
              <a:ext cx="476190" cy="628571"/>
            </a:xfrm>
            <a:prstGeom prst="rect">
              <a:avLst/>
            </a:prstGeom>
          </p:spPr>
        </p:pic>
        <p:pic>
          <p:nvPicPr>
            <p:cNvPr id="162" name="Picture 161">
              <a:extLst>
                <a:ext uri="{FF2B5EF4-FFF2-40B4-BE49-F238E27FC236}">
                  <a16:creationId xmlns:a16="http://schemas.microsoft.com/office/drawing/2014/main" id="{9B27206B-08D4-41FA-937F-2E0ACE55E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14098" y="4884045"/>
              <a:ext cx="476190" cy="628571"/>
            </a:xfrm>
            <a:prstGeom prst="rect">
              <a:avLst/>
            </a:prstGeom>
          </p:spPr>
        </p:pic>
        <p:pic>
          <p:nvPicPr>
            <p:cNvPr id="163" name="Picture 162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E3E283BF-9321-4E53-9DAB-D23813F46C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461429" y="4268386"/>
              <a:ext cx="480438" cy="666429"/>
            </a:xfrm>
            <a:prstGeom prst="rect">
              <a:avLst/>
            </a:prstGeom>
          </p:spPr>
        </p:pic>
        <p:pic>
          <p:nvPicPr>
            <p:cNvPr id="164" name="Picture 163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8D34FF5D-59E2-44F8-A94B-60E065B1FC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2080069" y="4273553"/>
              <a:ext cx="480438" cy="666429"/>
            </a:xfrm>
            <a:prstGeom prst="rect">
              <a:avLst/>
            </a:prstGeom>
          </p:spPr>
        </p:pic>
        <p:pic>
          <p:nvPicPr>
            <p:cNvPr id="165" name="Picture 164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75E38F4D-491F-46EE-BA0F-A578088AF16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2245533" y="3707515"/>
              <a:ext cx="480438" cy="666429"/>
            </a:xfrm>
            <a:prstGeom prst="rect">
              <a:avLst/>
            </a:prstGeom>
          </p:spPr>
        </p:pic>
        <p:pic>
          <p:nvPicPr>
            <p:cNvPr id="166" name="Picture 165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CE6C3DC8-8C2E-4214-A89B-5AE01430F4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129943" y="4907739"/>
              <a:ext cx="480438" cy="666429"/>
            </a:xfrm>
            <a:prstGeom prst="rect">
              <a:avLst/>
            </a:prstGeom>
          </p:spPr>
        </p:pic>
        <p:pic>
          <p:nvPicPr>
            <p:cNvPr id="167" name="Picture 166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FD8E23F3-3457-4CBD-A328-C81CF09D8B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582092" y="4907739"/>
              <a:ext cx="480438" cy="666429"/>
            </a:xfrm>
            <a:prstGeom prst="rect">
              <a:avLst/>
            </a:prstGeom>
          </p:spPr>
        </p:pic>
        <p:pic>
          <p:nvPicPr>
            <p:cNvPr id="168" name="Picture 167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2F941B60-1C9F-4F1B-A934-5509D17227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39592" y="3866763"/>
              <a:ext cx="480438" cy="666429"/>
            </a:xfrm>
            <a:prstGeom prst="rect">
              <a:avLst/>
            </a:prstGeom>
          </p:spPr>
        </p:pic>
        <p:pic>
          <p:nvPicPr>
            <p:cNvPr id="169" name="Picture 168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BC19E2BA-0914-4878-9AD4-A9F69B5ABE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349425" y="3588419"/>
              <a:ext cx="480438" cy="666429"/>
            </a:xfrm>
            <a:prstGeom prst="rect">
              <a:avLst/>
            </a:prstGeom>
          </p:spPr>
        </p:pic>
        <p:pic>
          <p:nvPicPr>
            <p:cNvPr id="170" name="Graphic 169" descr="Line arrow: Counter-clockwise curve outline">
              <a:extLst>
                <a:ext uri="{FF2B5EF4-FFF2-40B4-BE49-F238E27FC236}">
                  <a16:creationId xmlns:a16="http://schemas.microsoft.com/office/drawing/2014/main" id="{0A002F1B-0007-44FA-9AA9-9D9530206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6200000">
              <a:off x="2675963" y="4011531"/>
              <a:ext cx="914400" cy="914400"/>
            </a:xfrm>
            <a:prstGeom prst="rect">
              <a:avLst/>
            </a:prstGeom>
          </p:spPr>
        </p:pic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E1065862-4AC1-465C-AFEF-12E68C0E1669}"/>
                </a:ext>
              </a:extLst>
            </p:cNvPr>
            <p:cNvSpPr txBox="1"/>
            <p:nvPr/>
          </p:nvSpPr>
          <p:spPr>
            <a:xfrm>
              <a:off x="3574329" y="913658"/>
              <a:ext cx="2074729" cy="369332"/>
            </a:xfrm>
            <a:prstGeom prst="rect">
              <a:avLst/>
            </a:prstGeom>
            <a:solidFill>
              <a:srgbClr val="D0FAF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eorgia Pro" panose="02040502050405020303" pitchFamily="18" charset="0"/>
                </a:rPr>
                <a:t>Start w/ Outcome</a:t>
              </a:r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06A1ABE4-784E-468E-844E-484535F9E1E9}"/>
                </a:ext>
              </a:extLst>
            </p:cNvPr>
            <p:cNvSpPr txBox="1"/>
            <p:nvPr/>
          </p:nvSpPr>
          <p:spPr>
            <a:xfrm>
              <a:off x="243324" y="5657699"/>
              <a:ext cx="2074729" cy="369332"/>
            </a:xfrm>
            <a:prstGeom prst="rect">
              <a:avLst/>
            </a:prstGeom>
            <a:solidFill>
              <a:srgbClr val="D0FAF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eorgia Pro" panose="02040502050405020303" pitchFamily="18" charset="0"/>
                </a:rPr>
                <a:t>Look for Exposure</a:t>
              </a:r>
            </a:p>
          </p:txBody>
        </p:sp>
        <p:pic>
          <p:nvPicPr>
            <p:cNvPr id="173" name="Picture 172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D59AC1CB-B14F-40E7-B98A-904748C3DB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5133503" y="1536388"/>
              <a:ext cx="480448" cy="666428"/>
            </a:xfrm>
            <a:prstGeom prst="rect">
              <a:avLst/>
            </a:prstGeom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DFD87710-D48D-454B-9500-7633E5DBE7F0}"/>
              </a:ext>
            </a:extLst>
          </p:cNvPr>
          <p:cNvSpPr/>
          <p:nvPr/>
        </p:nvSpPr>
        <p:spPr>
          <a:xfrm>
            <a:off x="205224" y="216111"/>
            <a:ext cx="5755557" cy="63939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B54ABCB-DDE7-40A1-BC45-0F5D4BA70C01}"/>
              </a:ext>
            </a:extLst>
          </p:cNvPr>
          <p:cNvSpPr/>
          <p:nvPr/>
        </p:nvSpPr>
        <p:spPr>
          <a:xfrm>
            <a:off x="6187839" y="216111"/>
            <a:ext cx="5755557" cy="63939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54B7BD9-F014-4E00-A949-E13BF5D7ADD7}"/>
              </a:ext>
            </a:extLst>
          </p:cNvPr>
          <p:cNvGrpSpPr/>
          <p:nvPr/>
        </p:nvGrpSpPr>
        <p:grpSpPr>
          <a:xfrm>
            <a:off x="243324" y="216111"/>
            <a:ext cx="5405734" cy="6325369"/>
            <a:chOff x="243324" y="216111"/>
            <a:chExt cx="5405734" cy="632536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DA68904-E29E-48AE-9016-A4DC15FE8A38}"/>
                </a:ext>
              </a:extLst>
            </p:cNvPr>
            <p:cNvSpPr txBox="1"/>
            <p:nvPr/>
          </p:nvSpPr>
          <p:spPr>
            <a:xfrm>
              <a:off x="767184" y="216111"/>
              <a:ext cx="46339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Elephant" panose="02020904090505020303" pitchFamily="18" charset="0"/>
                </a:rPr>
                <a:t>Case Control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010EAC7-7496-47A1-A703-7D70EA5E22FE}"/>
                </a:ext>
              </a:extLst>
            </p:cNvPr>
            <p:cNvSpPr txBox="1"/>
            <p:nvPr/>
          </p:nvSpPr>
          <p:spPr>
            <a:xfrm>
              <a:off x="461905" y="6172148"/>
              <a:ext cx="18561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Time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033889A1-AF81-4F4F-A018-C4976AFD3307}"/>
                </a:ext>
              </a:extLst>
            </p:cNvPr>
            <p:cNvCxnSpPr/>
            <p:nvPr/>
          </p:nvCxnSpPr>
          <p:spPr>
            <a:xfrm>
              <a:off x="570393" y="6156650"/>
              <a:ext cx="4937760" cy="0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7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5BD6381B-8CBD-47C8-B8EE-42A94E7EF0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3611931" y="1643382"/>
              <a:ext cx="480448" cy="666428"/>
            </a:xfrm>
            <a:prstGeom prst="rect">
              <a:avLst/>
            </a:prstGeom>
          </p:spPr>
        </p:pic>
        <p:pic>
          <p:nvPicPr>
            <p:cNvPr id="9" name="Picture 8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B4215749-5B85-466C-8EA9-79B249A0E2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180203" y="1379911"/>
              <a:ext cx="480448" cy="666428"/>
            </a:xfrm>
            <a:prstGeom prst="rect">
              <a:avLst/>
            </a:prstGeom>
          </p:spPr>
        </p:pic>
        <p:pic>
          <p:nvPicPr>
            <p:cNvPr id="10" name="Picture 9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5A72EB1C-C72E-45F2-838F-A054CB7B3B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509981" y="1922151"/>
              <a:ext cx="480448" cy="666428"/>
            </a:xfrm>
            <a:prstGeom prst="rect">
              <a:avLst/>
            </a:prstGeom>
          </p:spPr>
        </p:pic>
        <p:pic>
          <p:nvPicPr>
            <p:cNvPr id="11" name="Picture 10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B10130CA-F664-4CA9-BB65-9B393E5269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087214" y="1968438"/>
              <a:ext cx="480448" cy="666428"/>
            </a:xfrm>
            <a:prstGeom prst="rect">
              <a:avLst/>
            </a:prstGeom>
          </p:spPr>
        </p:pic>
        <p:pic>
          <p:nvPicPr>
            <p:cNvPr id="12" name="Picture 11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4ACE65A1-DBE2-4979-BA9F-B05943C9FF4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3658427" y="2379553"/>
              <a:ext cx="480448" cy="666428"/>
            </a:xfrm>
            <a:prstGeom prst="rect">
              <a:avLst/>
            </a:prstGeom>
          </p:spPr>
        </p:pic>
        <p:pic>
          <p:nvPicPr>
            <p:cNvPr id="13" name="Picture 12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C28DB543-271B-4EAF-901C-A8996953C22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363601" y="2500264"/>
              <a:ext cx="480448" cy="666428"/>
            </a:xfrm>
            <a:prstGeom prst="rect">
              <a:avLst/>
            </a:prstGeom>
          </p:spPr>
        </p:pic>
        <p:pic>
          <p:nvPicPr>
            <p:cNvPr id="14" name="Picture 13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05DB4758-67C5-4EF5-B8B6-0E72D3E69B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658072" y="1470295"/>
              <a:ext cx="502811" cy="697447"/>
            </a:xfrm>
            <a:prstGeom prst="rect">
              <a:avLst/>
            </a:prstGeom>
          </p:spPr>
        </p:pic>
        <p:pic>
          <p:nvPicPr>
            <p:cNvPr id="15" name="Picture 14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864430DA-38B3-4CE7-B429-519D00C5ED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934481" y="2220144"/>
              <a:ext cx="480448" cy="666428"/>
            </a:xfrm>
            <a:prstGeom prst="rect">
              <a:avLst/>
            </a:prstGeom>
          </p:spPr>
        </p:pic>
        <p:pic>
          <p:nvPicPr>
            <p:cNvPr id="16" name="Picture 15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8F364CE4-B008-407B-A517-2A0365668F2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3330379" y="2167743"/>
              <a:ext cx="480448" cy="666428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2982A01-8790-4E95-A4B7-5452979DED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1372" y="1595129"/>
              <a:ext cx="476190" cy="62857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29A54E2-32B1-4A7F-B24B-08D9C9EC18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01728" y="2309810"/>
              <a:ext cx="476190" cy="62857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17DAF73-02E0-4BB0-B30C-D95B6A0103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43060" y="1595129"/>
              <a:ext cx="476190" cy="628571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85A9B70-565B-4836-A455-9100687A71E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57574" y="2309810"/>
              <a:ext cx="476190" cy="628571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7F3F392F-8D83-45CA-87F1-3EA97F36AF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5688" y="2296426"/>
              <a:ext cx="476190" cy="628571"/>
            </a:xfrm>
            <a:prstGeom prst="rect">
              <a:avLst/>
            </a:prstGeom>
          </p:spPr>
        </p:pic>
        <p:pic>
          <p:nvPicPr>
            <p:cNvPr id="22" name="Picture 21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0137F99C-F7A4-4D05-A6B8-7A109149FE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154628" y="1544701"/>
              <a:ext cx="480438" cy="666429"/>
            </a:xfrm>
            <a:prstGeom prst="rect">
              <a:avLst/>
            </a:prstGeom>
          </p:spPr>
        </p:pic>
        <p:pic>
          <p:nvPicPr>
            <p:cNvPr id="23" name="Picture 22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A39B916F-A7F6-4D93-A0CD-A57E772473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993418" y="1656293"/>
              <a:ext cx="480438" cy="666429"/>
            </a:xfrm>
            <a:prstGeom prst="rect">
              <a:avLst/>
            </a:prstGeom>
          </p:spPr>
        </p:pic>
        <p:pic>
          <p:nvPicPr>
            <p:cNvPr id="24" name="Picture 23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5EEDA806-6853-4AEA-842B-8BCBFB0EF34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02182" y="2591782"/>
              <a:ext cx="480438" cy="666429"/>
            </a:xfrm>
            <a:prstGeom prst="rect">
              <a:avLst/>
            </a:prstGeom>
          </p:spPr>
        </p:pic>
        <p:pic>
          <p:nvPicPr>
            <p:cNvPr id="25" name="Picture 24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31A2602D-55F4-4750-9E5C-6FD19494C6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620822" y="2596949"/>
              <a:ext cx="480438" cy="666429"/>
            </a:xfrm>
            <a:prstGeom prst="rect">
              <a:avLst/>
            </a:prstGeom>
          </p:spPr>
        </p:pic>
        <p:pic>
          <p:nvPicPr>
            <p:cNvPr id="26" name="Picture 25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9E04177A-D3F6-438A-897A-CF51B4F7A5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2179529" y="2147286"/>
              <a:ext cx="480438" cy="666429"/>
            </a:xfrm>
            <a:prstGeom prst="rect">
              <a:avLst/>
            </a:prstGeom>
          </p:spPr>
        </p:pic>
        <p:pic>
          <p:nvPicPr>
            <p:cNvPr id="27" name="Graphic 26" descr="Line arrow: Counter-clockwise curve outline">
              <a:extLst>
                <a:ext uri="{FF2B5EF4-FFF2-40B4-BE49-F238E27FC236}">
                  <a16:creationId xmlns:a16="http://schemas.microsoft.com/office/drawing/2014/main" id="{EA49AA44-5A74-4621-9861-FBDB59EDC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6200000">
              <a:off x="2591625" y="1671691"/>
              <a:ext cx="914400" cy="914400"/>
            </a:xfrm>
            <a:prstGeom prst="rect">
              <a:avLst/>
            </a:prstGeom>
          </p:spPr>
        </p:pic>
        <p:pic>
          <p:nvPicPr>
            <p:cNvPr id="28" name="Picture 27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A6BFCC65-7E51-48D8-98E7-1B5A0811F8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3636278" y="3890129"/>
              <a:ext cx="480438" cy="666429"/>
            </a:xfrm>
            <a:prstGeom prst="rect">
              <a:avLst/>
            </a:prstGeom>
          </p:spPr>
        </p:pic>
        <p:pic>
          <p:nvPicPr>
            <p:cNvPr id="29" name="Picture 28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297955D6-6B8A-4DA2-8F52-3560B636A1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3937215" y="3678317"/>
              <a:ext cx="480438" cy="666429"/>
            </a:xfrm>
            <a:prstGeom prst="rect">
              <a:avLst/>
            </a:prstGeom>
          </p:spPr>
        </p:pic>
        <p:pic>
          <p:nvPicPr>
            <p:cNvPr id="30" name="Picture 29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DA068B20-B5AD-40B7-82F6-44D5F21BB5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304004" y="3740449"/>
              <a:ext cx="480438" cy="666429"/>
            </a:xfrm>
            <a:prstGeom prst="rect">
              <a:avLst/>
            </a:prstGeom>
          </p:spPr>
        </p:pic>
        <p:pic>
          <p:nvPicPr>
            <p:cNvPr id="31" name="Picture 30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C0C6FDF3-FEC9-47C2-AF79-698B331B45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604941" y="3556914"/>
              <a:ext cx="480438" cy="666429"/>
            </a:xfrm>
            <a:prstGeom prst="rect">
              <a:avLst/>
            </a:prstGeom>
          </p:spPr>
        </p:pic>
        <p:pic>
          <p:nvPicPr>
            <p:cNvPr id="32" name="Picture 31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7E4D38AC-27B7-402C-898C-CC919E5857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3879755" y="4381314"/>
              <a:ext cx="480438" cy="666429"/>
            </a:xfrm>
            <a:prstGeom prst="rect">
              <a:avLst/>
            </a:prstGeom>
          </p:spPr>
        </p:pic>
        <p:pic>
          <p:nvPicPr>
            <p:cNvPr id="33" name="Picture 32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25C9C941-931F-478B-B74A-7CF3A04506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246544" y="4443446"/>
              <a:ext cx="480438" cy="666429"/>
            </a:xfrm>
            <a:prstGeom prst="rect">
              <a:avLst/>
            </a:prstGeom>
          </p:spPr>
        </p:pic>
        <p:pic>
          <p:nvPicPr>
            <p:cNvPr id="34" name="Picture 33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18E14672-A3FF-47F6-8EDE-267379A809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593312" y="4231042"/>
              <a:ext cx="480438" cy="666429"/>
            </a:xfrm>
            <a:prstGeom prst="rect">
              <a:avLst/>
            </a:prstGeom>
          </p:spPr>
        </p:pic>
        <p:pic>
          <p:nvPicPr>
            <p:cNvPr id="35" name="Picture 34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EFB41B49-E2FD-424C-A467-549E0F85FB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479662" y="4767117"/>
              <a:ext cx="480438" cy="666429"/>
            </a:xfrm>
            <a:prstGeom prst="rect">
              <a:avLst/>
            </a:prstGeom>
          </p:spPr>
        </p:pic>
        <p:pic>
          <p:nvPicPr>
            <p:cNvPr id="36" name="Picture 35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91BFE51A-BD8E-4B2E-8145-5509FA6995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911012" y="4172974"/>
              <a:ext cx="480438" cy="666429"/>
            </a:xfrm>
            <a:prstGeom prst="rect">
              <a:avLst/>
            </a:prstGeom>
          </p:spPr>
        </p:pic>
        <p:pic>
          <p:nvPicPr>
            <p:cNvPr id="37" name="Picture 36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422408E4-68DA-4B03-AA93-D9B1F92D07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955906" y="3609316"/>
              <a:ext cx="459023" cy="636724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03AAC940-C29E-426C-8964-2E80B7AA0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2705" y="4569760"/>
              <a:ext cx="476190" cy="628571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F72640B3-B95B-417E-AC66-C89065D512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46046" y="3787983"/>
              <a:ext cx="476190" cy="628571"/>
            </a:xfrm>
            <a:prstGeom prst="rect">
              <a:avLst/>
            </a:prstGeom>
          </p:spPr>
        </p:pic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956A478A-026E-4EB0-8222-18E132035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14098" y="4884045"/>
              <a:ext cx="476190" cy="628571"/>
            </a:xfrm>
            <a:prstGeom prst="rect">
              <a:avLst/>
            </a:prstGeom>
          </p:spPr>
        </p:pic>
        <p:pic>
          <p:nvPicPr>
            <p:cNvPr id="41" name="Picture 40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0D591B21-E662-4A41-AE14-3F0EF67EDE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461429" y="4268386"/>
              <a:ext cx="480438" cy="666429"/>
            </a:xfrm>
            <a:prstGeom prst="rect">
              <a:avLst/>
            </a:prstGeom>
          </p:spPr>
        </p:pic>
        <p:pic>
          <p:nvPicPr>
            <p:cNvPr id="42" name="Picture 41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0F3E3484-1657-4529-B098-D7654B41EB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2080069" y="4273553"/>
              <a:ext cx="480438" cy="666429"/>
            </a:xfrm>
            <a:prstGeom prst="rect">
              <a:avLst/>
            </a:prstGeom>
          </p:spPr>
        </p:pic>
        <p:pic>
          <p:nvPicPr>
            <p:cNvPr id="43" name="Picture 42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B0C24FC8-949E-4BE4-B320-6DE2F4A85C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2245533" y="3707515"/>
              <a:ext cx="480438" cy="666429"/>
            </a:xfrm>
            <a:prstGeom prst="rect">
              <a:avLst/>
            </a:prstGeom>
          </p:spPr>
        </p:pic>
        <p:pic>
          <p:nvPicPr>
            <p:cNvPr id="44" name="Picture 43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22279094-F0B8-43A8-ABCD-05DF1DCF63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129943" y="4907739"/>
              <a:ext cx="480438" cy="666429"/>
            </a:xfrm>
            <a:prstGeom prst="rect">
              <a:avLst/>
            </a:prstGeom>
          </p:spPr>
        </p:pic>
        <p:pic>
          <p:nvPicPr>
            <p:cNvPr id="45" name="Picture 44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35CCFC61-9B25-443B-9B64-5030EE1077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582092" y="4907739"/>
              <a:ext cx="480438" cy="666429"/>
            </a:xfrm>
            <a:prstGeom prst="rect">
              <a:avLst/>
            </a:prstGeom>
          </p:spPr>
        </p:pic>
        <p:pic>
          <p:nvPicPr>
            <p:cNvPr id="46" name="Picture 45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388B86A5-DC30-4990-86EE-3334DCC593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39592" y="3866763"/>
              <a:ext cx="480438" cy="666429"/>
            </a:xfrm>
            <a:prstGeom prst="rect">
              <a:avLst/>
            </a:prstGeom>
          </p:spPr>
        </p:pic>
        <p:pic>
          <p:nvPicPr>
            <p:cNvPr id="47" name="Picture 46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3116DC60-F5B0-45DB-ADA5-FA183726A0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349425" y="3588419"/>
              <a:ext cx="480438" cy="666429"/>
            </a:xfrm>
            <a:prstGeom prst="rect">
              <a:avLst/>
            </a:prstGeom>
          </p:spPr>
        </p:pic>
        <p:pic>
          <p:nvPicPr>
            <p:cNvPr id="48" name="Graphic 47" descr="Line arrow: Counter-clockwise curve outline">
              <a:extLst>
                <a:ext uri="{FF2B5EF4-FFF2-40B4-BE49-F238E27FC236}">
                  <a16:creationId xmlns:a16="http://schemas.microsoft.com/office/drawing/2014/main" id="{2EA23892-C313-405C-B6BE-7F815BEBE11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6200000">
              <a:off x="2675963" y="4011531"/>
              <a:ext cx="914400" cy="914400"/>
            </a:xfrm>
            <a:prstGeom prst="rect">
              <a:avLst/>
            </a:prstGeom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82ECA71-FC55-428D-AFA2-F4AECDCCACC6}"/>
                </a:ext>
              </a:extLst>
            </p:cNvPr>
            <p:cNvSpPr txBox="1"/>
            <p:nvPr/>
          </p:nvSpPr>
          <p:spPr>
            <a:xfrm>
              <a:off x="3574329" y="913658"/>
              <a:ext cx="2074729" cy="369332"/>
            </a:xfrm>
            <a:prstGeom prst="rect">
              <a:avLst/>
            </a:prstGeom>
            <a:solidFill>
              <a:srgbClr val="D0FAF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eorgia Pro" panose="02040502050405020303" pitchFamily="18" charset="0"/>
                </a:rPr>
                <a:t>Start w/ Outcome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B83AC81-D8F4-4FC7-8EF6-ED548F55EE90}"/>
                </a:ext>
              </a:extLst>
            </p:cNvPr>
            <p:cNvSpPr txBox="1"/>
            <p:nvPr/>
          </p:nvSpPr>
          <p:spPr>
            <a:xfrm>
              <a:off x="243324" y="5657699"/>
              <a:ext cx="2074729" cy="369332"/>
            </a:xfrm>
            <a:prstGeom prst="rect">
              <a:avLst/>
            </a:prstGeom>
            <a:solidFill>
              <a:srgbClr val="D0FAF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eorgia Pro" panose="02040502050405020303" pitchFamily="18" charset="0"/>
                </a:rPr>
                <a:t>Look for Exposure</a:t>
              </a:r>
            </a:p>
          </p:txBody>
        </p:sp>
        <p:pic>
          <p:nvPicPr>
            <p:cNvPr id="51" name="Picture 50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839202C5-8FF5-496B-BEA4-6BD445BBCC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5133503" y="1536388"/>
              <a:ext cx="480448" cy="6664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9771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63AD2A08-D1A4-473E-9624-0814BC70D6E2}"/>
              </a:ext>
            </a:extLst>
          </p:cNvPr>
          <p:cNvGrpSpPr/>
          <p:nvPr/>
        </p:nvGrpSpPr>
        <p:grpSpPr>
          <a:xfrm>
            <a:off x="243324" y="216111"/>
            <a:ext cx="5405734" cy="6325369"/>
            <a:chOff x="243324" y="216111"/>
            <a:chExt cx="5405734" cy="632536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F3D66C8-B096-4E83-A0C7-9E419B2A5879}"/>
                </a:ext>
              </a:extLst>
            </p:cNvPr>
            <p:cNvSpPr txBox="1"/>
            <p:nvPr/>
          </p:nvSpPr>
          <p:spPr>
            <a:xfrm>
              <a:off x="767184" y="216111"/>
              <a:ext cx="46339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Elephant" panose="02020904090505020303" pitchFamily="18" charset="0"/>
                </a:rPr>
                <a:t>Case Control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E71B84B-8DB3-4878-98E2-05DD2FE5BCE8}"/>
                </a:ext>
              </a:extLst>
            </p:cNvPr>
            <p:cNvSpPr txBox="1"/>
            <p:nvPr/>
          </p:nvSpPr>
          <p:spPr>
            <a:xfrm>
              <a:off x="461905" y="6172148"/>
              <a:ext cx="18561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Time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052CF636-E418-4FDD-918E-F851ABCCB8D4}"/>
                </a:ext>
              </a:extLst>
            </p:cNvPr>
            <p:cNvCxnSpPr/>
            <p:nvPr/>
          </p:nvCxnSpPr>
          <p:spPr>
            <a:xfrm>
              <a:off x="570393" y="6156650"/>
              <a:ext cx="4937760" cy="0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7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F5DD1D0F-F9C2-4F23-BF64-B32498422F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3611931" y="1643382"/>
              <a:ext cx="480448" cy="666428"/>
            </a:xfrm>
            <a:prstGeom prst="rect">
              <a:avLst/>
            </a:prstGeom>
          </p:spPr>
        </p:pic>
        <p:pic>
          <p:nvPicPr>
            <p:cNvPr id="9" name="Picture 8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CCFA7F9F-BDF2-4577-82C5-C1CF5FD217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180203" y="1379911"/>
              <a:ext cx="480448" cy="666428"/>
            </a:xfrm>
            <a:prstGeom prst="rect">
              <a:avLst/>
            </a:prstGeom>
          </p:spPr>
        </p:pic>
        <p:pic>
          <p:nvPicPr>
            <p:cNvPr id="10" name="Picture 9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773B25D5-E0F3-4080-8F46-EB709BEE78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509981" y="1922151"/>
              <a:ext cx="480448" cy="666428"/>
            </a:xfrm>
            <a:prstGeom prst="rect">
              <a:avLst/>
            </a:prstGeom>
          </p:spPr>
        </p:pic>
        <p:pic>
          <p:nvPicPr>
            <p:cNvPr id="11" name="Picture 10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E31F8EF0-55E9-4A61-A64B-B8FF8196FEF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087214" y="1968438"/>
              <a:ext cx="480448" cy="666428"/>
            </a:xfrm>
            <a:prstGeom prst="rect">
              <a:avLst/>
            </a:prstGeom>
          </p:spPr>
        </p:pic>
        <p:pic>
          <p:nvPicPr>
            <p:cNvPr id="12" name="Picture 11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2F4C5745-E8D4-4622-B228-79BDFF6D9D3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3658427" y="2379553"/>
              <a:ext cx="480448" cy="666428"/>
            </a:xfrm>
            <a:prstGeom prst="rect">
              <a:avLst/>
            </a:prstGeom>
          </p:spPr>
        </p:pic>
        <p:pic>
          <p:nvPicPr>
            <p:cNvPr id="13" name="Picture 12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5B936E72-209D-4592-BAB1-CAE7A60BDA5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363601" y="2500264"/>
              <a:ext cx="480448" cy="666428"/>
            </a:xfrm>
            <a:prstGeom prst="rect">
              <a:avLst/>
            </a:prstGeom>
          </p:spPr>
        </p:pic>
        <p:pic>
          <p:nvPicPr>
            <p:cNvPr id="14" name="Picture 13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C8C704CA-93B4-4D25-92B7-776DAA9739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658072" y="1470295"/>
              <a:ext cx="502811" cy="697447"/>
            </a:xfrm>
            <a:prstGeom prst="rect">
              <a:avLst/>
            </a:prstGeom>
          </p:spPr>
        </p:pic>
        <p:pic>
          <p:nvPicPr>
            <p:cNvPr id="15" name="Picture 14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9FDE61B9-8E8A-4D91-A6DF-F4466EF814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4934481" y="2220144"/>
              <a:ext cx="480448" cy="666428"/>
            </a:xfrm>
            <a:prstGeom prst="rect">
              <a:avLst/>
            </a:prstGeom>
          </p:spPr>
        </p:pic>
        <p:pic>
          <p:nvPicPr>
            <p:cNvPr id="16" name="Picture 15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E7EF6B1B-6657-4F44-811A-B3D78FAFB7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3330379" y="2167743"/>
              <a:ext cx="480448" cy="666428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0C0A803-52CD-41DB-8081-495754426E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1372" y="1595129"/>
              <a:ext cx="476190" cy="62857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1394E7E-DFCB-4F05-8B44-5D27D67B49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01728" y="2309810"/>
              <a:ext cx="476190" cy="628571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11C9662-0483-471B-9FAE-708A3F92F05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43060" y="1595129"/>
              <a:ext cx="476190" cy="628571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F6495919-0FE7-4F6E-AE25-984354F1B68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57574" y="2309810"/>
              <a:ext cx="476190" cy="628571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691434EF-119E-4A30-9935-5CC0653D46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5688" y="2296426"/>
              <a:ext cx="476190" cy="628571"/>
            </a:xfrm>
            <a:prstGeom prst="rect">
              <a:avLst/>
            </a:prstGeom>
          </p:spPr>
        </p:pic>
        <p:pic>
          <p:nvPicPr>
            <p:cNvPr id="22" name="Picture 21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7C0D4F01-9F51-4EC9-B308-07C9F6AA75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154628" y="1544701"/>
              <a:ext cx="480438" cy="666429"/>
            </a:xfrm>
            <a:prstGeom prst="rect">
              <a:avLst/>
            </a:prstGeom>
          </p:spPr>
        </p:pic>
        <p:pic>
          <p:nvPicPr>
            <p:cNvPr id="23" name="Picture 22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07A0791D-284C-4BC9-BD26-5AB1953B82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993418" y="1656293"/>
              <a:ext cx="480438" cy="666429"/>
            </a:xfrm>
            <a:prstGeom prst="rect">
              <a:avLst/>
            </a:prstGeom>
          </p:spPr>
        </p:pic>
        <p:pic>
          <p:nvPicPr>
            <p:cNvPr id="24" name="Picture 23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78E3829E-B5D1-4FFD-88BB-63B3B00E3E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02182" y="2591782"/>
              <a:ext cx="480438" cy="666429"/>
            </a:xfrm>
            <a:prstGeom prst="rect">
              <a:avLst/>
            </a:prstGeom>
          </p:spPr>
        </p:pic>
        <p:pic>
          <p:nvPicPr>
            <p:cNvPr id="25" name="Picture 24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6E0FA7F6-1741-4FCD-8A0E-01DA003047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620822" y="2596949"/>
              <a:ext cx="480438" cy="666429"/>
            </a:xfrm>
            <a:prstGeom prst="rect">
              <a:avLst/>
            </a:prstGeom>
          </p:spPr>
        </p:pic>
        <p:pic>
          <p:nvPicPr>
            <p:cNvPr id="26" name="Picture 25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6E1739DF-DF59-4960-A83E-927B1D6691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2179529" y="2147286"/>
              <a:ext cx="480438" cy="666429"/>
            </a:xfrm>
            <a:prstGeom prst="rect">
              <a:avLst/>
            </a:prstGeom>
          </p:spPr>
        </p:pic>
        <p:pic>
          <p:nvPicPr>
            <p:cNvPr id="27" name="Graphic 26" descr="Line arrow: Counter-clockwise curve outline">
              <a:extLst>
                <a:ext uri="{FF2B5EF4-FFF2-40B4-BE49-F238E27FC236}">
                  <a16:creationId xmlns:a16="http://schemas.microsoft.com/office/drawing/2014/main" id="{0A6B59D3-3573-440E-AC5A-F04B989C4D9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6200000">
              <a:off x="2591625" y="1671691"/>
              <a:ext cx="914400" cy="914400"/>
            </a:xfrm>
            <a:prstGeom prst="rect">
              <a:avLst/>
            </a:prstGeom>
          </p:spPr>
        </p:pic>
        <p:pic>
          <p:nvPicPr>
            <p:cNvPr id="32" name="Picture 31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5AF4BBE6-4834-4107-85F2-5BA5CCA357C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3636278" y="3890129"/>
              <a:ext cx="480438" cy="666429"/>
            </a:xfrm>
            <a:prstGeom prst="rect">
              <a:avLst/>
            </a:prstGeom>
          </p:spPr>
        </p:pic>
        <p:pic>
          <p:nvPicPr>
            <p:cNvPr id="33" name="Picture 32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7F9B0A0A-F088-4882-A240-4D3932CEF8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3937215" y="3678317"/>
              <a:ext cx="480438" cy="666429"/>
            </a:xfrm>
            <a:prstGeom prst="rect">
              <a:avLst/>
            </a:prstGeom>
          </p:spPr>
        </p:pic>
        <p:pic>
          <p:nvPicPr>
            <p:cNvPr id="34" name="Picture 33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1DA1BDC7-453E-4015-8886-9B0522AF80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304004" y="3740449"/>
              <a:ext cx="480438" cy="666429"/>
            </a:xfrm>
            <a:prstGeom prst="rect">
              <a:avLst/>
            </a:prstGeom>
          </p:spPr>
        </p:pic>
        <p:pic>
          <p:nvPicPr>
            <p:cNvPr id="35" name="Picture 34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7597FE90-C11F-492D-B926-38B635878D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604941" y="3556914"/>
              <a:ext cx="480438" cy="666429"/>
            </a:xfrm>
            <a:prstGeom prst="rect">
              <a:avLst/>
            </a:prstGeom>
          </p:spPr>
        </p:pic>
        <p:pic>
          <p:nvPicPr>
            <p:cNvPr id="36" name="Picture 35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D9C0DB0A-05B3-4A1F-B740-ECD75F930E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3879755" y="4381314"/>
              <a:ext cx="480438" cy="666429"/>
            </a:xfrm>
            <a:prstGeom prst="rect">
              <a:avLst/>
            </a:prstGeom>
          </p:spPr>
        </p:pic>
        <p:pic>
          <p:nvPicPr>
            <p:cNvPr id="37" name="Picture 36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1586C9D0-159F-4E0C-AA4F-2173C45137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246544" y="4443446"/>
              <a:ext cx="480438" cy="666429"/>
            </a:xfrm>
            <a:prstGeom prst="rect">
              <a:avLst/>
            </a:prstGeom>
          </p:spPr>
        </p:pic>
        <p:pic>
          <p:nvPicPr>
            <p:cNvPr id="38" name="Picture 37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BD790752-3F4E-4613-8803-81540D260B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593312" y="4231042"/>
              <a:ext cx="480438" cy="666429"/>
            </a:xfrm>
            <a:prstGeom prst="rect">
              <a:avLst/>
            </a:prstGeom>
          </p:spPr>
        </p:pic>
        <p:pic>
          <p:nvPicPr>
            <p:cNvPr id="39" name="Picture 38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CC4F7E62-F0FC-45C9-A556-F93C357647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479662" y="4767117"/>
              <a:ext cx="480438" cy="666429"/>
            </a:xfrm>
            <a:prstGeom prst="rect">
              <a:avLst/>
            </a:prstGeom>
          </p:spPr>
        </p:pic>
        <p:pic>
          <p:nvPicPr>
            <p:cNvPr id="40" name="Picture 39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7C1B4758-902D-4888-9AB3-8D6FDDCFC1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911012" y="4172974"/>
              <a:ext cx="480438" cy="666429"/>
            </a:xfrm>
            <a:prstGeom prst="rect">
              <a:avLst/>
            </a:prstGeom>
          </p:spPr>
        </p:pic>
        <p:pic>
          <p:nvPicPr>
            <p:cNvPr id="41" name="Picture 40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8939E49F-09DE-49AA-B72C-17D0DFD9A0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955906" y="3609316"/>
              <a:ext cx="459023" cy="636724"/>
            </a:xfrm>
            <a:prstGeom prst="rect">
              <a:avLst/>
            </a:prstGeom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C53387A6-FD4B-4E96-A45B-1AA8C8BAFF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2705" y="4569760"/>
              <a:ext cx="476190" cy="628571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9DFF3F99-FAE1-4DF5-86F3-06E10CA87B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46046" y="3787983"/>
              <a:ext cx="476190" cy="628571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73DBAE9A-C0F8-471A-A284-B19F2E5378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14098" y="4884045"/>
              <a:ext cx="476190" cy="628571"/>
            </a:xfrm>
            <a:prstGeom prst="rect">
              <a:avLst/>
            </a:prstGeom>
          </p:spPr>
        </p:pic>
        <p:pic>
          <p:nvPicPr>
            <p:cNvPr id="45" name="Picture 44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7E50088C-1733-4A2F-BC00-103E203746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461429" y="4268386"/>
              <a:ext cx="480438" cy="666429"/>
            </a:xfrm>
            <a:prstGeom prst="rect">
              <a:avLst/>
            </a:prstGeom>
          </p:spPr>
        </p:pic>
        <p:pic>
          <p:nvPicPr>
            <p:cNvPr id="46" name="Picture 45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E1F49C9C-4983-490A-9E70-76DCBBFE09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2080069" y="4273553"/>
              <a:ext cx="480438" cy="666429"/>
            </a:xfrm>
            <a:prstGeom prst="rect">
              <a:avLst/>
            </a:prstGeom>
          </p:spPr>
        </p:pic>
        <p:pic>
          <p:nvPicPr>
            <p:cNvPr id="47" name="Picture 46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FC087685-F741-4429-BA33-D382BBB50A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2245533" y="3707515"/>
              <a:ext cx="480438" cy="666429"/>
            </a:xfrm>
            <a:prstGeom prst="rect">
              <a:avLst/>
            </a:prstGeom>
          </p:spPr>
        </p:pic>
        <p:pic>
          <p:nvPicPr>
            <p:cNvPr id="48" name="Picture 47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76A6DEE9-BF14-42DF-9604-6F50274AF9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129943" y="4907739"/>
              <a:ext cx="480438" cy="666429"/>
            </a:xfrm>
            <a:prstGeom prst="rect">
              <a:avLst/>
            </a:prstGeom>
          </p:spPr>
        </p:pic>
        <p:pic>
          <p:nvPicPr>
            <p:cNvPr id="49" name="Picture 48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B03D8BEC-7881-4925-922B-234E564959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582092" y="4907739"/>
              <a:ext cx="480438" cy="666429"/>
            </a:xfrm>
            <a:prstGeom prst="rect">
              <a:avLst/>
            </a:prstGeom>
          </p:spPr>
        </p:pic>
        <p:pic>
          <p:nvPicPr>
            <p:cNvPr id="50" name="Picture 49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33F66835-645D-4282-A76C-38DC28FD21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39592" y="3866763"/>
              <a:ext cx="480438" cy="666429"/>
            </a:xfrm>
            <a:prstGeom prst="rect">
              <a:avLst/>
            </a:prstGeom>
          </p:spPr>
        </p:pic>
        <p:pic>
          <p:nvPicPr>
            <p:cNvPr id="51" name="Picture 50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6C25F933-4B33-48C3-AEFD-58A87574C0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349425" y="3588419"/>
              <a:ext cx="480438" cy="666429"/>
            </a:xfrm>
            <a:prstGeom prst="rect">
              <a:avLst/>
            </a:prstGeom>
          </p:spPr>
        </p:pic>
        <p:pic>
          <p:nvPicPr>
            <p:cNvPr id="52" name="Graphic 51" descr="Line arrow: Counter-clockwise curve outline">
              <a:extLst>
                <a:ext uri="{FF2B5EF4-FFF2-40B4-BE49-F238E27FC236}">
                  <a16:creationId xmlns:a16="http://schemas.microsoft.com/office/drawing/2014/main" id="{6580D9A2-03AD-4A11-AF62-6B4FBAF40D0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6200000">
              <a:off x="2675963" y="4011531"/>
              <a:ext cx="914400" cy="91440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9150F4A-07C1-4FEC-B577-9B8EF1F04F05}"/>
                </a:ext>
              </a:extLst>
            </p:cNvPr>
            <p:cNvSpPr txBox="1"/>
            <p:nvPr/>
          </p:nvSpPr>
          <p:spPr>
            <a:xfrm>
              <a:off x="3574329" y="913658"/>
              <a:ext cx="2074729" cy="369332"/>
            </a:xfrm>
            <a:prstGeom prst="rect">
              <a:avLst/>
            </a:prstGeom>
            <a:solidFill>
              <a:srgbClr val="D0FAF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eorgia Pro" panose="02040502050405020303" pitchFamily="18" charset="0"/>
                </a:rPr>
                <a:t>Start w/ Outcome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BFF3E75-A890-4F54-B22C-76E816A6D4BC}"/>
                </a:ext>
              </a:extLst>
            </p:cNvPr>
            <p:cNvSpPr txBox="1"/>
            <p:nvPr/>
          </p:nvSpPr>
          <p:spPr>
            <a:xfrm>
              <a:off x="243324" y="5657699"/>
              <a:ext cx="2074729" cy="369332"/>
            </a:xfrm>
            <a:prstGeom prst="rect">
              <a:avLst/>
            </a:prstGeom>
            <a:solidFill>
              <a:srgbClr val="D0FAF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eorgia Pro" panose="02040502050405020303" pitchFamily="18" charset="0"/>
                </a:rPr>
                <a:t>Look for Exposure</a:t>
              </a:r>
            </a:p>
          </p:txBody>
        </p:sp>
        <p:pic>
          <p:nvPicPr>
            <p:cNvPr id="31" name="Picture 30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80A934FD-04A9-4B02-A236-EF42E42858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5133503" y="1536388"/>
              <a:ext cx="480448" cy="666428"/>
            </a:xfrm>
            <a:prstGeom prst="rect">
              <a:avLst/>
            </a:prstGeom>
          </p:spPr>
        </p:pic>
      </p:grpSp>
      <p:graphicFrame>
        <p:nvGraphicFramePr>
          <p:cNvPr id="55" name="Table 55">
            <a:extLst>
              <a:ext uri="{FF2B5EF4-FFF2-40B4-BE49-F238E27FC236}">
                <a16:creationId xmlns:a16="http://schemas.microsoft.com/office/drawing/2014/main" id="{D3025E3C-038A-4636-BA1B-EC5002937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270563"/>
              </p:ext>
            </p:extLst>
          </p:nvPr>
        </p:nvGraphicFramePr>
        <p:xfrm>
          <a:off x="5485014" y="1290539"/>
          <a:ext cx="3692460" cy="2788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2173">
                  <a:extLst>
                    <a:ext uri="{9D8B030D-6E8A-4147-A177-3AD203B41FA5}">
                      <a16:colId xmlns:a16="http://schemas.microsoft.com/office/drawing/2014/main" val="1671927795"/>
                    </a:ext>
                  </a:extLst>
                </a:gridCol>
                <a:gridCol w="1203742">
                  <a:extLst>
                    <a:ext uri="{9D8B030D-6E8A-4147-A177-3AD203B41FA5}">
                      <a16:colId xmlns:a16="http://schemas.microsoft.com/office/drawing/2014/main" val="667577910"/>
                    </a:ext>
                  </a:extLst>
                </a:gridCol>
                <a:gridCol w="1186545">
                  <a:extLst>
                    <a:ext uri="{9D8B030D-6E8A-4147-A177-3AD203B41FA5}">
                      <a16:colId xmlns:a16="http://schemas.microsoft.com/office/drawing/2014/main" val="4201474397"/>
                    </a:ext>
                  </a:extLst>
                </a:gridCol>
              </a:tblGrid>
              <a:tr h="464886">
                <a:tc>
                  <a:txBody>
                    <a:bodyPr/>
                    <a:lstStyle/>
                    <a:p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eorgia Pro" panose="02040502050405020303" pitchFamily="18" charset="0"/>
                        </a:rPr>
                        <a:t>Sick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  <a:ea typeface="Segoe UI Symbol" panose="020B0502040204020203" pitchFamily="34" charset="0"/>
                        </a:rPr>
                        <a:t>⌀</a:t>
                      </a:r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0208353"/>
                  </a:ext>
                </a:extLst>
              </a:tr>
              <a:tr h="864225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Georgia Pro" panose="02040502050405020303" pitchFamily="18" charset="0"/>
                        </a:rPr>
                        <a:t>Tea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871825"/>
                  </a:ext>
                </a:extLst>
              </a:tr>
              <a:tr h="103900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Georgia Pro" panose="02040502050405020303" pitchFamily="18" charset="0"/>
                          <a:ea typeface="Segoe UI Symbol" panose="020B0502040204020203" pitchFamily="34" charset="0"/>
                        </a:rPr>
                        <a:t>⌀</a:t>
                      </a:r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2143107"/>
                  </a:ext>
                </a:extLst>
              </a:tr>
              <a:tr h="36671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Georgia Pro" panose="02040502050405020303" pitchFamily="18" charset="0"/>
                        </a:rPr>
                        <a:t>Totals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Georgia Pro" panose="02040502050405020303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Georgia Pro" panose="02040502050405020303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2892361"/>
                  </a:ext>
                </a:extLst>
              </a:tr>
            </a:tbl>
          </a:graphicData>
        </a:graphic>
      </p:graphicFrame>
      <p:sp>
        <p:nvSpPr>
          <p:cNvPr id="61" name="TextBox 60">
            <a:extLst>
              <a:ext uri="{FF2B5EF4-FFF2-40B4-BE49-F238E27FC236}">
                <a16:creationId xmlns:a16="http://schemas.microsoft.com/office/drawing/2014/main" id="{7C59DE48-ABC7-4B6B-86DC-9683FDAE5308}"/>
              </a:ext>
            </a:extLst>
          </p:cNvPr>
          <p:cNvSpPr txBox="1"/>
          <p:nvPr/>
        </p:nvSpPr>
        <p:spPr>
          <a:xfrm>
            <a:off x="9697425" y="1470295"/>
            <a:ext cx="2344506" cy="1015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Georgia Pro" panose="02040502050405020303" pitchFamily="18" charset="0"/>
              </a:rPr>
              <a:t>Odds of drinking tea &amp; getting sick:</a:t>
            </a:r>
          </a:p>
          <a:p>
            <a:pPr algn="ctr"/>
            <a:r>
              <a:rPr lang="en-US" sz="2800" dirty="0">
                <a:latin typeface="Georgia Pro" panose="02040502050405020303" pitchFamily="18" charset="0"/>
              </a:rPr>
              <a:t>5 / 5 = 1</a:t>
            </a:r>
            <a:endParaRPr lang="en-US" sz="1600" dirty="0">
              <a:latin typeface="Elephant" panose="02020904090505020303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1129892-79E3-4C46-B2FB-773CBCBA068E}"/>
              </a:ext>
            </a:extLst>
          </p:cNvPr>
          <p:cNvSpPr txBox="1"/>
          <p:nvPr/>
        </p:nvSpPr>
        <p:spPr>
          <a:xfrm>
            <a:off x="9697425" y="2676487"/>
            <a:ext cx="2344506" cy="113877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Georgia Pro" panose="02040502050405020303" pitchFamily="18" charset="0"/>
              </a:rPr>
              <a:t>Odds of drinking tea &amp; not sick:</a:t>
            </a:r>
          </a:p>
          <a:p>
            <a:pPr algn="ctr"/>
            <a:r>
              <a:rPr lang="en-US" sz="3200" dirty="0">
                <a:latin typeface="Georgia Pro" panose="02040502050405020303" pitchFamily="18" charset="0"/>
              </a:rPr>
              <a:t>3 / 7 = .42</a:t>
            </a:r>
            <a:endParaRPr lang="en-US" sz="1800" dirty="0">
              <a:latin typeface="Elephant" panose="02020904090505020303" pitchFamily="18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59FB9E6-5866-415B-B6A6-E9BE420CD916}"/>
              </a:ext>
            </a:extLst>
          </p:cNvPr>
          <p:cNvSpPr txBox="1"/>
          <p:nvPr/>
        </p:nvSpPr>
        <p:spPr>
          <a:xfrm>
            <a:off x="6415415" y="4406878"/>
            <a:ext cx="2709953" cy="861774"/>
          </a:xfrm>
          <a:prstGeom prst="rect">
            <a:avLst/>
          </a:prstGeom>
          <a:noFill/>
          <a:ln>
            <a:solidFill>
              <a:schemeClr val="accent4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Georgia Pro" panose="02040502050405020303" pitchFamily="18" charset="0"/>
              </a:rPr>
              <a:t>Odds Ratio</a:t>
            </a:r>
          </a:p>
          <a:p>
            <a:pPr algn="ctr"/>
            <a:r>
              <a:rPr lang="en-US" sz="3200" dirty="0">
                <a:latin typeface="Georgia Pro" panose="02040502050405020303" pitchFamily="18" charset="0"/>
              </a:rPr>
              <a:t>1 / .42 = 2.33</a:t>
            </a:r>
            <a:endParaRPr lang="en-US" sz="1800" dirty="0">
              <a:latin typeface="Elephant" panose="02020904090505020303" pitchFamily="18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66A1800-9C17-4988-B761-7FC3519018EC}"/>
              </a:ext>
            </a:extLst>
          </p:cNvPr>
          <p:cNvGrpSpPr/>
          <p:nvPr/>
        </p:nvGrpSpPr>
        <p:grpSpPr>
          <a:xfrm>
            <a:off x="12776440" y="458137"/>
            <a:ext cx="573438" cy="562387"/>
            <a:chOff x="10275376" y="3150940"/>
            <a:chExt cx="573438" cy="562387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4634CD61-66E0-4129-AA56-B21D5C0DE55D}"/>
                </a:ext>
              </a:extLst>
            </p:cNvPr>
            <p:cNvCxnSpPr/>
            <p:nvPr/>
          </p:nvCxnSpPr>
          <p:spPr>
            <a:xfrm>
              <a:off x="10275376" y="3166692"/>
              <a:ext cx="573438" cy="442624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941ABD5F-ECB5-4CAB-85E2-C6974C5067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301419" y="3150940"/>
              <a:ext cx="529058" cy="562387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95371586-D713-4E9B-B215-F44CD4E8F343}"/>
              </a:ext>
            </a:extLst>
          </p:cNvPr>
          <p:cNvSpPr/>
          <p:nvPr/>
        </p:nvSpPr>
        <p:spPr>
          <a:xfrm>
            <a:off x="6008767" y="1226430"/>
            <a:ext cx="3391110" cy="43410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6420F8C-285F-414E-AB73-5130CD87BBF1}"/>
              </a:ext>
            </a:extLst>
          </p:cNvPr>
          <p:cNvSpPr txBox="1"/>
          <p:nvPr/>
        </p:nvSpPr>
        <p:spPr>
          <a:xfrm>
            <a:off x="5316220" y="216111"/>
            <a:ext cx="4633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Elephant" panose="02020904090505020303" pitchFamily="18" charset="0"/>
              </a:rPr>
              <a:t>Odds Ratio</a:t>
            </a:r>
          </a:p>
        </p:txBody>
      </p:sp>
      <p:graphicFrame>
        <p:nvGraphicFramePr>
          <p:cNvPr id="63" name="Table 55">
            <a:extLst>
              <a:ext uri="{FF2B5EF4-FFF2-40B4-BE49-F238E27FC236}">
                <a16:creationId xmlns:a16="http://schemas.microsoft.com/office/drawing/2014/main" id="{1062C2C6-E8B0-457E-82E1-C91141B0B2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981868"/>
              </p:ext>
            </p:extLst>
          </p:nvPr>
        </p:nvGraphicFramePr>
        <p:xfrm>
          <a:off x="5488799" y="1282435"/>
          <a:ext cx="3692460" cy="2788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2173">
                  <a:extLst>
                    <a:ext uri="{9D8B030D-6E8A-4147-A177-3AD203B41FA5}">
                      <a16:colId xmlns:a16="http://schemas.microsoft.com/office/drawing/2014/main" val="1671927795"/>
                    </a:ext>
                  </a:extLst>
                </a:gridCol>
                <a:gridCol w="1203742">
                  <a:extLst>
                    <a:ext uri="{9D8B030D-6E8A-4147-A177-3AD203B41FA5}">
                      <a16:colId xmlns:a16="http://schemas.microsoft.com/office/drawing/2014/main" val="667577910"/>
                    </a:ext>
                  </a:extLst>
                </a:gridCol>
                <a:gridCol w="1186545">
                  <a:extLst>
                    <a:ext uri="{9D8B030D-6E8A-4147-A177-3AD203B41FA5}">
                      <a16:colId xmlns:a16="http://schemas.microsoft.com/office/drawing/2014/main" val="4201474397"/>
                    </a:ext>
                  </a:extLst>
                </a:gridCol>
              </a:tblGrid>
              <a:tr h="464886">
                <a:tc>
                  <a:txBody>
                    <a:bodyPr/>
                    <a:lstStyle/>
                    <a:p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0208353"/>
                  </a:ext>
                </a:extLst>
              </a:tr>
              <a:tr h="864225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871825"/>
                  </a:ext>
                </a:extLst>
              </a:tr>
              <a:tr h="103900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2143107"/>
                  </a:ext>
                </a:extLst>
              </a:tr>
              <a:tr h="36671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2892361"/>
                  </a:ext>
                </a:extLst>
              </a:tr>
            </a:tbl>
          </a:graphicData>
        </a:graphic>
      </p:graphicFrame>
      <p:graphicFrame>
        <p:nvGraphicFramePr>
          <p:cNvPr id="65" name="Table 55">
            <a:extLst>
              <a:ext uri="{FF2B5EF4-FFF2-40B4-BE49-F238E27FC236}">
                <a16:creationId xmlns:a16="http://schemas.microsoft.com/office/drawing/2014/main" id="{6E4DB972-391E-425D-A6CF-9E7EE68C8E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938333"/>
              </p:ext>
            </p:extLst>
          </p:nvPr>
        </p:nvGraphicFramePr>
        <p:xfrm>
          <a:off x="5541379" y="1282435"/>
          <a:ext cx="3692460" cy="2788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2173">
                  <a:extLst>
                    <a:ext uri="{9D8B030D-6E8A-4147-A177-3AD203B41FA5}">
                      <a16:colId xmlns:a16="http://schemas.microsoft.com/office/drawing/2014/main" val="1671927795"/>
                    </a:ext>
                  </a:extLst>
                </a:gridCol>
                <a:gridCol w="1203742">
                  <a:extLst>
                    <a:ext uri="{9D8B030D-6E8A-4147-A177-3AD203B41FA5}">
                      <a16:colId xmlns:a16="http://schemas.microsoft.com/office/drawing/2014/main" val="667577910"/>
                    </a:ext>
                  </a:extLst>
                </a:gridCol>
                <a:gridCol w="1186545">
                  <a:extLst>
                    <a:ext uri="{9D8B030D-6E8A-4147-A177-3AD203B41FA5}">
                      <a16:colId xmlns:a16="http://schemas.microsoft.com/office/drawing/2014/main" val="4201474397"/>
                    </a:ext>
                  </a:extLst>
                </a:gridCol>
              </a:tblGrid>
              <a:tr h="464886">
                <a:tc>
                  <a:txBody>
                    <a:bodyPr/>
                    <a:lstStyle/>
                    <a:p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0208353"/>
                  </a:ext>
                </a:extLst>
              </a:tr>
              <a:tr h="864225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871825"/>
                  </a:ext>
                </a:extLst>
              </a:tr>
              <a:tr h="103900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2143107"/>
                  </a:ext>
                </a:extLst>
              </a:tr>
              <a:tr h="36671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2892361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DE711E43-10D7-4CF7-8562-BEF973C0CFF7}"/>
              </a:ext>
            </a:extLst>
          </p:cNvPr>
          <p:cNvSpPr txBox="1"/>
          <p:nvPr/>
        </p:nvSpPr>
        <p:spPr>
          <a:xfrm>
            <a:off x="8863050" y="186389"/>
            <a:ext cx="1087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u="sng" dirty="0">
                <a:latin typeface="Georgia Pro" panose="02040502050405020303" pitchFamily="18" charset="0"/>
              </a:rPr>
              <a:t>(A / C)</a:t>
            </a:r>
            <a:br>
              <a:rPr lang="en-US" sz="1800" dirty="0">
                <a:latin typeface="Georgia Pro" panose="02040502050405020303" pitchFamily="18" charset="0"/>
              </a:rPr>
            </a:br>
            <a:r>
              <a:rPr lang="en-US" sz="1800" dirty="0">
                <a:latin typeface="Georgia Pro" panose="02040502050405020303" pitchFamily="18" charset="0"/>
              </a:rPr>
              <a:t>(B / 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8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4" grpId="0" animBg="1"/>
      <p:bldP spid="6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74989617-26EE-4BEC-9917-F5FA9E920EA1}"/>
              </a:ext>
            </a:extLst>
          </p:cNvPr>
          <p:cNvGrpSpPr/>
          <p:nvPr/>
        </p:nvGrpSpPr>
        <p:grpSpPr>
          <a:xfrm>
            <a:off x="146340" y="156290"/>
            <a:ext cx="5567480" cy="6278876"/>
            <a:chOff x="6375916" y="216111"/>
            <a:chExt cx="5567480" cy="627887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9E94BA3-DB93-4940-95AD-90F4815CA2FC}"/>
                </a:ext>
              </a:extLst>
            </p:cNvPr>
            <p:cNvSpPr txBox="1"/>
            <p:nvPr/>
          </p:nvSpPr>
          <p:spPr>
            <a:xfrm>
              <a:off x="6537082" y="216111"/>
              <a:ext cx="5406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Elephant" panose="02020904090505020303" pitchFamily="18" charset="0"/>
                </a:rPr>
                <a:t>Cohort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E84AF90-49E7-43E8-B35A-223E5932401F}"/>
                </a:ext>
              </a:extLst>
            </p:cNvPr>
            <p:cNvSpPr txBox="1"/>
            <p:nvPr/>
          </p:nvSpPr>
          <p:spPr>
            <a:xfrm>
              <a:off x="6513603" y="6125655"/>
              <a:ext cx="18561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Time</a:t>
              </a:r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930E7367-156A-4815-81B3-E218B07D0150}"/>
                </a:ext>
              </a:extLst>
            </p:cNvPr>
            <p:cNvCxnSpPr/>
            <p:nvPr/>
          </p:nvCxnSpPr>
          <p:spPr>
            <a:xfrm>
              <a:off x="6622091" y="6110157"/>
              <a:ext cx="4937760" cy="0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BB54ADA-6C74-4672-A606-43A08B5BFCCC}"/>
                </a:ext>
              </a:extLst>
            </p:cNvPr>
            <p:cNvSpPr txBox="1"/>
            <p:nvPr/>
          </p:nvSpPr>
          <p:spPr>
            <a:xfrm>
              <a:off x="6431760" y="910617"/>
              <a:ext cx="2074729" cy="369332"/>
            </a:xfrm>
            <a:prstGeom prst="rect">
              <a:avLst/>
            </a:prstGeom>
            <a:solidFill>
              <a:srgbClr val="D0FAF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eorgia Pro" panose="02040502050405020303" pitchFamily="18" charset="0"/>
                </a:rPr>
                <a:t>Start w/ Exposure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1602758-83E5-4BDE-A8A5-86E90FEBBA22}"/>
                </a:ext>
              </a:extLst>
            </p:cNvPr>
            <p:cNvSpPr txBox="1"/>
            <p:nvPr/>
          </p:nvSpPr>
          <p:spPr>
            <a:xfrm>
              <a:off x="9601713" y="5525073"/>
              <a:ext cx="2074729" cy="369332"/>
            </a:xfrm>
            <a:prstGeom prst="rect">
              <a:avLst/>
            </a:prstGeom>
            <a:solidFill>
              <a:srgbClr val="D0FAF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eorgia Pro" panose="02040502050405020303" pitchFamily="18" charset="0"/>
                </a:rPr>
                <a:t>Look for Outcome</a:t>
              </a: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B7250932-CE0D-4DC8-A173-6C83CCD35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57437" y="1573147"/>
              <a:ext cx="476190" cy="582170"/>
            </a:xfrm>
            <a:prstGeom prst="rect">
              <a:avLst/>
            </a:prstGeom>
          </p:spPr>
        </p:pic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295C3A5B-4A66-44D5-ADB4-444FD8E625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27793" y="2287828"/>
              <a:ext cx="476190" cy="582170"/>
            </a:xfrm>
            <a:prstGeom prst="rect">
              <a:avLst/>
            </a:prstGeom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E8301F0E-40DC-4C92-8B43-F626A7A8B9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69125" y="1573147"/>
              <a:ext cx="476190" cy="582170"/>
            </a:xfrm>
            <a:prstGeom prst="rect">
              <a:avLst/>
            </a:prstGeom>
          </p:spPr>
        </p:pic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0A805E1A-7032-4CB2-99B9-661BAD4CE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83639" y="2287828"/>
              <a:ext cx="476190" cy="582170"/>
            </a:xfrm>
            <a:prstGeom prst="rect">
              <a:avLst/>
            </a:prstGeom>
          </p:spPr>
        </p:pic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0CA040F5-EF2E-4D0A-AB2D-09766EF4DD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51753" y="2274444"/>
              <a:ext cx="476190" cy="582170"/>
            </a:xfrm>
            <a:prstGeom prst="rect">
              <a:avLst/>
            </a:prstGeom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23A8FE1C-5964-422F-A2CA-9DE19EF26A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976891" y="1735219"/>
              <a:ext cx="476190" cy="582170"/>
            </a:xfrm>
            <a:prstGeom prst="rect">
              <a:avLst/>
            </a:prstGeom>
          </p:spPr>
        </p:pic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F90A8C54-CC7D-402A-8864-D2236FEF79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270867" y="1981246"/>
              <a:ext cx="476190" cy="582170"/>
            </a:xfrm>
            <a:prstGeom prst="rect">
              <a:avLst/>
            </a:prstGeom>
          </p:spPr>
        </p:pic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C43CB29C-C9B1-4DAB-B19A-DA92421411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375916" y="1761840"/>
              <a:ext cx="476190" cy="582170"/>
            </a:xfrm>
            <a:prstGeom prst="rect">
              <a:avLst/>
            </a:prstGeom>
          </p:spPr>
        </p:pic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1804850C-BD49-42ED-96D3-34EB4FC700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44175" y="1871487"/>
              <a:ext cx="476190" cy="582170"/>
            </a:xfrm>
            <a:prstGeom prst="rect">
              <a:avLst/>
            </a:prstGeom>
          </p:spPr>
        </p:pic>
        <p:pic>
          <p:nvPicPr>
            <p:cNvPr id="84" name="Picture 83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3283AB1A-F25D-41B9-8745-CD50D9E5D1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6819312" y="3757480"/>
              <a:ext cx="480438" cy="666429"/>
            </a:xfrm>
            <a:prstGeom prst="rect">
              <a:avLst/>
            </a:prstGeom>
          </p:spPr>
        </p:pic>
        <p:pic>
          <p:nvPicPr>
            <p:cNvPr id="85" name="Picture 84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53039CC4-0661-470D-A2C9-550E445321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7658102" y="3869072"/>
              <a:ext cx="480438" cy="666429"/>
            </a:xfrm>
            <a:prstGeom prst="rect">
              <a:avLst/>
            </a:prstGeom>
          </p:spPr>
        </p:pic>
        <p:pic>
          <p:nvPicPr>
            <p:cNvPr id="86" name="Picture 85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8D994DFE-33C6-4C34-82C2-47EB97A53F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7027943" y="4839403"/>
              <a:ext cx="480438" cy="666429"/>
            </a:xfrm>
            <a:prstGeom prst="rect">
              <a:avLst/>
            </a:prstGeom>
          </p:spPr>
        </p:pic>
        <p:pic>
          <p:nvPicPr>
            <p:cNvPr id="87" name="Picture 86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A47F9893-5344-4158-8171-11F59440BF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7519285" y="4809044"/>
              <a:ext cx="480438" cy="666429"/>
            </a:xfrm>
            <a:prstGeom prst="rect">
              <a:avLst/>
            </a:prstGeom>
          </p:spPr>
        </p:pic>
        <p:pic>
          <p:nvPicPr>
            <p:cNvPr id="88" name="Picture 87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9AC71023-EC3B-4AD5-912C-7270C7F004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7809356" y="4395831"/>
              <a:ext cx="480438" cy="666429"/>
            </a:xfrm>
            <a:prstGeom prst="rect">
              <a:avLst/>
            </a:prstGeom>
          </p:spPr>
        </p:pic>
        <p:pic>
          <p:nvPicPr>
            <p:cNvPr id="89" name="Picture 88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20F78553-8C5F-4280-996D-4D571A8D2F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7177664" y="3670422"/>
              <a:ext cx="480438" cy="666429"/>
            </a:xfrm>
            <a:prstGeom prst="rect">
              <a:avLst/>
            </a:prstGeom>
          </p:spPr>
        </p:pic>
        <p:pic>
          <p:nvPicPr>
            <p:cNvPr id="90" name="Picture 89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6ED894A3-7BD1-440A-81F9-305FE7FFC0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7363775" y="4161415"/>
              <a:ext cx="480438" cy="666429"/>
            </a:xfrm>
            <a:prstGeom prst="rect">
              <a:avLst/>
            </a:prstGeom>
          </p:spPr>
        </p:pic>
        <p:pic>
          <p:nvPicPr>
            <p:cNvPr id="91" name="Picture 90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8686D89A-5B0A-4814-B358-B15CD5742A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6540295" y="4757929"/>
              <a:ext cx="480438" cy="666429"/>
            </a:xfrm>
            <a:prstGeom prst="rect">
              <a:avLst/>
            </a:prstGeom>
          </p:spPr>
        </p:pic>
        <p:pic>
          <p:nvPicPr>
            <p:cNvPr id="92" name="Picture 91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A1921BF2-DC0C-46DC-87B4-2BC920ABE8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6988710" y="4251207"/>
              <a:ext cx="480438" cy="666429"/>
            </a:xfrm>
            <a:prstGeom prst="rect">
              <a:avLst/>
            </a:prstGeom>
          </p:spPr>
        </p:pic>
        <p:pic>
          <p:nvPicPr>
            <p:cNvPr id="93" name="Picture 92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6C591A09-BD6E-4A70-A55D-D2562D379D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6695805" y="4245325"/>
              <a:ext cx="480438" cy="666429"/>
            </a:xfrm>
            <a:prstGeom prst="rect">
              <a:avLst/>
            </a:prstGeom>
          </p:spPr>
        </p:pic>
        <p:pic>
          <p:nvPicPr>
            <p:cNvPr id="94" name="Graphic 93" descr="Line arrow: Counter-clockwise curve outline">
              <a:extLst>
                <a:ext uri="{FF2B5EF4-FFF2-40B4-BE49-F238E27FC236}">
                  <a16:creationId xmlns:a16="http://schemas.microsoft.com/office/drawing/2014/main" id="{B940A733-DD30-43F6-BB07-E82137C2A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4637245" flipH="1">
              <a:off x="8443033" y="1662551"/>
              <a:ext cx="914400" cy="914400"/>
            </a:xfrm>
            <a:prstGeom prst="rect">
              <a:avLst/>
            </a:prstGeom>
          </p:spPr>
        </p:pic>
        <p:pic>
          <p:nvPicPr>
            <p:cNvPr id="95" name="Graphic 94" descr="Line arrow: Counter-clockwise curve outline">
              <a:extLst>
                <a:ext uri="{FF2B5EF4-FFF2-40B4-BE49-F238E27FC236}">
                  <a16:creationId xmlns:a16="http://schemas.microsoft.com/office/drawing/2014/main" id="{09CFBE3D-3A6E-41D3-8C8F-12C45F4496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4637245" flipH="1">
              <a:off x="8290269" y="3767720"/>
              <a:ext cx="914400" cy="914400"/>
            </a:xfrm>
            <a:prstGeom prst="rect">
              <a:avLst/>
            </a:prstGeom>
          </p:spPr>
        </p:pic>
        <p:pic>
          <p:nvPicPr>
            <p:cNvPr id="96" name="Picture 95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B16B49C8-1A82-4AF9-8AF1-7161F1DC6B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9765107" y="1377822"/>
              <a:ext cx="480448" cy="666428"/>
            </a:xfrm>
            <a:prstGeom prst="rect">
              <a:avLst/>
            </a:prstGeom>
          </p:spPr>
        </p:pic>
        <p:pic>
          <p:nvPicPr>
            <p:cNvPr id="97" name="Picture 96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7ED03AAE-31E4-4BCD-A658-BD68F16B46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9267163" y="1154762"/>
              <a:ext cx="480448" cy="666428"/>
            </a:xfrm>
            <a:prstGeom prst="rect">
              <a:avLst/>
            </a:prstGeom>
          </p:spPr>
        </p:pic>
        <p:pic>
          <p:nvPicPr>
            <p:cNvPr id="98" name="Picture 97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1D27F619-ED53-4A12-B029-7D191BA216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9818666" y="2418673"/>
              <a:ext cx="480448" cy="666428"/>
            </a:xfrm>
            <a:prstGeom prst="rect">
              <a:avLst/>
            </a:prstGeom>
          </p:spPr>
        </p:pic>
        <p:pic>
          <p:nvPicPr>
            <p:cNvPr id="99" name="Picture 98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6A69B213-6815-4F44-B0DD-DA3B3E9EF2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10263052" y="1722484"/>
              <a:ext cx="480448" cy="666428"/>
            </a:xfrm>
            <a:prstGeom prst="rect">
              <a:avLst/>
            </a:prstGeom>
          </p:spPr>
        </p:pic>
        <p:pic>
          <p:nvPicPr>
            <p:cNvPr id="100" name="Picture 99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69D0B40B-27ED-4C01-BE34-384B98B559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9287368" y="2230202"/>
              <a:ext cx="480448" cy="666428"/>
            </a:xfrm>
            <a:prstGeom prst="rect">
              <a:avLst/>
            </a:prstGeom>
          </p:spPr>
        </p:pic>
        <p:pic>
          <p:nvPicPr>
            <p:cNvPr id="101" name="Picture 100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36F3A090-AEF2-4175-A52E-222F0E28997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10483483" y="2277015"/>
              <a:ext cx="480448" cy="666428"/>
            </a:xfrm>
            <a:prstGeom prst="rect">
              <a:avLst/>
            </a:prstGeom>
          </p:spPr>
        </p:pic>
        <p:pic>
          <p:nvPicPr>
            <p:cNvPr id="102" name="Picture 101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9BBCA3BF-BDD7-434A-B691-6E7D516B3E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676280" y="1308630"/>
              <a:ext cx="480438" cy="666429"/>
            </a:xfrm>
            <a:prstGeom prst="rect">
              <a:avLst/>
            </a:prstGeom>
          </p:spPr>
        </p:pic>
        <p:pic>
          <p:nvPicPr>
            <p:cNvPr id="103" name="Picture 102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9BC5B796-8F01-41EA-961A-C8EC18C058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9598245" y="1802486"/>
              <a:ext cx="480438" cy="666429"/>
            </a:xfrm>
            <a:prstGeom prst="rect">
              <a:avLst/>
            </a:prstGeom>
          </p:spPr>
        </p:pic>
        <p:pic>
          <p:nvPicPr>
            <p:cNvPr id="104" name="Picture 103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2B324E02-A426-432C-A716-F71E7D4411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195842" y="1109980"/>
              <a:ext cx="480438" cy="666429"/>
            </a:xfrm>
            <a:prstGeom prst="rect">
              <a:avLst/>
            </a:prstGeom>
          </p:spPr>
        </p:pic>
        <p:pic>
          <p:nvPicPr>
            <p:cNvPr id="105" name="Picture 104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C4198511-7CAE-4FEA-98C4-1D8DF5717A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008809" y="1939475"/>
              <a:ext cx="480438" cy="666429"/>
            </a:xfrm>
            <a:prstGeom prst="rect">
              <a:avLst/>
            </a:prstGeom>
          </p:spPr>
        </p:pic>
        <p:pic>
          <p:nvPicPr>
            <p:cNvPr id="106" name="Picture 105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0AD857E8-336B-4F17-94A5-A03A6FD363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9400310" y="3915198"/>
              <a:ext cx="480448" cy="666428"/>
            </a:xfrm>
            <a:prstGeom prst="rect">
              <a:avLst/>
            </a:prstGeom>
          </p:spPr>
        </p:pic>
        <p:pic>
          <p:nvPicPr>
            <p:cNvPr id="107" name="Picture 106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469471EA-F418-458D-B5EB-CB4E1550B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10179565" y="3933997"/>
              <a:ext cx="480448" cy="666428"/>
            </a:xfrm>
            <a:prstGeom prst="rect">
              <a:avLst/>
            </a:prstGeom>
          </p:spPr>
        </p:pic>
        <p:pic>
          <p:nvPicPr>
            <p:cNvPr id="108" name="Picture 107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08FFE763-2D0E-4CA0-86B3-7554AD2219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607446" y="4053179"/>
              <a:ext cx="480438" cy="666429"/>
            </a:xfrm>
            <a:prstGeom prst="rect">
              <a:avLst/>
            </a:prstGeom>
          </p:spPr>
        </p:pic>
        <p:pic>
          <p:nvPicPr>
            <p:cNvPr id="109" name="Picture 108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ED726650-19C0-4965-A42E-E19F33A0C8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130848" y="4547637"/>
              <a:ext cx="480438" cy="666429"/>
            </a:xfrm>
            <a:prstGeom prst="rect">
              <a:avLst/>
            </a:prstGeom>
          </p:spPr>
        </p:pic>
        <p:pic>
          <p:nvPicPr>
            <p:cNvPr id="110" name="Picture 109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54BA4657-2D51-4D24-8434-A7EA5D8D45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540398" y="4714528"/>
              <a:ext cx="480438" cy="666429"/>
            </a:xfrm>
            <a:prstGeom prst="rect">
              <a:avLst/>
            </a:prstGeom>
          </p:spPr>
        </p:pic>
        <p:pic>
          <p:nvPicPr>
            <p:cNvPr id="111" name="Picture 110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5E838FAA-C29F-4C52-A9ED-88D7066101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1051061" y="4364186"/>
              <a:ext cx="480438" cy="666429"/>
            </a:xfrm>
            <a:prstGeom prst="rect">
              <a:avLst/>
            </a:prstGeom>
          </p:spPr>
        </p:pic>
        <p:pic>
          <p:nvPicPr>
            <p:cNvPr id="112" name="Picture 111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AAD01810-E8FA-48EF-8BB7-19366E256C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607446" y="3481857"/>
              <a:ext cx="480438" cy="666429"/>
            </a:xfrm>
            <a:prstGeom prst="rect">
              <a:avLst/>
            </a:prstGeom>
          </p:spPr>
        </p:pic>
        <p:pic>
          <p:nvPicPr>
            <p:cNvPr id="113" name="Picture 112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4E4D43A9-4039-4C2C-9F9F-5D5F94BC8E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9640539" y="4513774"/>
              <a:ext cx="480438" cy="666429"/>
            </a:xfrm>
            <a:prstGeom prst="rect">
              <a:avLst/>
            </a:prstGeom>
          </p:spPr>
        </p:pic>
        <p:pic>
          <p:nvPicPr>
            <p:cNvPr id="114" name="Picture 113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07AD0BEA-AD96-46ED-8FF6-B6694DE182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9875758" y="3653801"/>
              <a:ext cx="480438" cy="666429"/>
            </a:xfrm>
            <a:prstGeom prst="rect">
              <a:avLst/>
            </a:prstGeom>
          </p:spPr>
        </p:pic>
        <p:pic>
          <p:nvPicPr>
            <p:cNvPr id="115" name="Picture 114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6710C12E-11E9-49BB-8DF4-4643BADF36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896392" y="3757479"/>
              <a:ext cx="480438" cy="6664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3912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>
            <a:extLst>
              <a:ext uri="{FF2B5EF4-FFF2-40B4-BE49-F238E27FC236}">
                <a16:creationId xmlns:a16="http://schemas.microsoft.com/office/drawing/2014/main" id="{EE84AF90-49E7-43E8-B35A-223E5932401F}"/>
              </a:ext>
            </a:extLst>
          </p:cNvPr>
          <p:cNvSpPr txBox="1"/>
          <p:nvPr/>
        </p:nvSpPr>
        <p:spPr>
          <a:xfrm>
            <a:off x="284027" y="6065834"/>
            <a:ext cx="185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Time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23F8D1F-D6F1-41EE-BC32-B73DBD0A2DAE}"/>
              </a:ext>
            </a:extLst>
          </p:cNvPr>
          <p:cNvGrpSpPr/>
          <p:nvPr/>
        </p:nvGrpSpPr>
        <p:grpSpPr>
          <a:xfrm>
            <a:off x="146340" y="156290"/>
            <a:ext cx="5567480" cy="5894046"/>
            <a:chOff x="146340" y="156290"/>
            <a:chExt cx="5567480" cy="589404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9E94BA3-DB93-4940-95AD-90F4815CA2FC}"/>
                </a:ext>
              </a:extLst>
            </p:cNvPr>
            <p:cNvSpPr txBox="1"/>
            <p:nvPr/>
          </p:nvSpPr>
          <p:spPr>
            <a:xfrm>
              <a:off x="307506" y="156290"/>
              <a:ext cx="5406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Elephant" panose="02020904090505020303" pitchFamily="18" charset="0"/>
                </a:rPr>
                <a:t>Cohort</a:t>
              </a:r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930E7367-156A-4815-81B3-E218B07D0150}"/>
                </a:ext>
              </a:extLst>
            </p:cNvPr>
            <p:cNvCxnSpPr/>
            <p:nvPr/>
          </p:nvCxnSpPr>
          <p:spPr>
            <a:xfrm>
              <a:off x="392515" y="6050336"/>
              <a:ext cx="4937760" cy="0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BB54ADA-6C74-4672-A606-43A08B5BFCCC}"/>
                </a:ext>
              </a:extLst>
            </p:cNvPr>
            <p:cNvSpPr txBox="1"/>
            <p:nvPr/>
          </p:nvSpPr>
          <p:spPr>
            <a:xfrm>
              <a:off x="202184" y="850796"/>
              <a:ext cx="2074729" cy="369332"/>
            </a:xfrm>
            <a:prstGeom prst="rect">
              <a:avLst/>
            </a:prstGeom>
            <a:solidFill>
              <a:srgbClr val="D0FAF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eorgia Pro" panose="02040502050405020303" pitchFamily="18" charset="0"/>
                </a:rPr>
                <a:t>Start w/ Exposure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1602758-83E5-4BDE-A8A5-86E90FEBBA22}"/>
                </a:ext>
              </a:extLst>
            </p:cNvPr>
            <p:cNvSpPr txBox="1"/>
            <p:nvPr/>
          </p:nvSpPr>
          <p:spPr>
            <a:xfrm>
              <a:off x="3372137" y="5465252"/>
              <a:ext cx="2074729" cy="369332"/>
            </a:xfrm>
            <a:prstGeom prst="rect">
              <a:avLst/>
            </a:prstGeom>
            <a:solidFill>
              <a:srgbClr val="D0FAF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eorgia Pro" panose="02040502050405020303" pitchFamily="18" charset="0"/>
                </a:rPr>
                <a:t>Look for Outcome</a:t>
              </a: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B7250932-CE0D-4DC8-A173-6C83CCD35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7861" y="1513326"/>
              <a:ext cx="476190" cy="582170"/>
            </a:xfrm>
            <a:prstGeom prst="rect">
              <a:avLst/>
            </a:prstGeom>
          </p:spPr>
        </p:pic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295C3A5B-4A66-44D5-ADB4-444FD8E625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8217" y="2228007"/>
              <a:ext cx="476190" cy="582170"/>
            </a:xfrm>
            <a:prstGeom prst="rect">
              <a:avLst/>
            </a:prstGeom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E8301F0E-40DC-4C92-8B43-F626A7A8B9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39549" y="1513326"/>
              <a:ext cx="476190" cy="582170"/>
            </a:xfrm>
            <a:prstGeom prst="rect">
              <a:avLst/>
            </a:prstGeom>
          </p:spPr>
        </p:pic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0A805E1A-7032-4CB2-99B9-661BAD4CE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4063" y="2228007"/>
              <a:ext cx="476190" cy="582170"/>
            </a:xfrm>
            <a:prstGeom prst="rect">
              <a:avLst/>
            </a:prstGeom>
          </p:spPr>
        </p:pic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0CA040F5-EF2E-4D0A-AB2D-09766EF4DD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2177" y="2214623"/>
              <a:ext cx="476190" cy="582170"/>
            </a:xfrm>
            <a:prstGeom prst="rect">
              <a:avLst/>
            </a:prstGeom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23A8FE1C-5964-422F-A2CA-9DE19EF26A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47315" y="1675398"/>
              <a:ext cx="476190" cy="582170"/>
            </a:xfrm>
            <a:prstGeom prst="rect">
              <a:avLst/>
            </a:prstGeom>
          </p:spPr>
        </p:pic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F90A8C54-CC7D-402A-8864-D2236FEF79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41291" y="1921425"/>
              <a:ext cx="476190" cy="582170"/>
            </a:xfrm>
            <a:prstGeom prst="rect">
              <a:avLst/>
            </a:prstGeom>
          </p:spPr>
        </p:pic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C43CB29C-C9B1-4DAB-B19A-DA92421411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6340" y="1702019"/>
              <a:ext cx="476190" cy="582170"/>
            </a:xfrm>
            <a:prstGeom prst="rect">
              <a:avLst/>
            </a:prstGeom>
          </p:spPr>
        </p:pic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1804850C-BD49-42ED-96D3-34EB4FC700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4599" y="1811666"/>
              <a:ext cx="476190" cy="582170"/>
            </a:xfrm>
            <a:prstGeom prst="rect">
              <a:avLst/>
            </a:prstGeom>
          </p:spPr>
        </p:pic>
        <p:pic>
          <p:nvPicPr>
            <p:cNvPr id="84" name="Picture 83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3283AB1A-F25D-41B9-8745-CD50D9E5D1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589736" y="3697659"/>
              <a:ext cx="480438" cy="666429"/>
            </a:xfrm>
            <a:prstGeom prst="rect">
              <a:avLst/>
            </a:prstGeom>
          </p:spPr>
        </p:pic>
        <p:pic>
          <p:nvPicPr>
            <p:cNvPr id="85" name="Picture 84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53039CC4-0661-470D-A2C9-550E445321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428526" y="3809251"/>
              <a:ext cx="480438" cy="666429"/>
            </a:xfrm>
            <a:prstGeom prst="rect">
              <a:avLst/>
            </a:prstGeom>
          </p:spPr>
        </p:pic>
        <p:pic>
          <p:nvPicPr>
            <p:cNvPr id="86" name="Picture 85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8D994DFE-33C6-4C34-82C2-47EB97A53F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798367" y="4779582"/>
              <a:ext cx="480438" cy="666429"/>
            </a:xfrm>
            <a:prstGeom prst="rect">
              <a:avLst/>
            </a:prstGeom>
          </p:spPr>
        </p:pic>
        <p:pic>
          <p:nvPicPr>
            <p:cNvPr id="87" name="Picture 86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A47F9893-5344-4158-8171-11F59440BF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289709" y="4749223"/>
              <a:ext cx="480438" cy="666429"/>
            </a:xfrm>
            <a:prstGeom prst="rect">
              <a:avLst/>
            </a:prstGeom>
          </p:spPr>
        </p:pic>
        <p:pic>
          <p:nvPicPr>
            <p:cNvPr id="88" name="Picture 87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9AC71023-EC3B-4AD5-912C-7270C7F004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579780" y="4336010"/>
              <a:ext cx="480438" cy="666429"/>
            </a:xfrm>
            <a:prstGeom prst="rect">
              <a:avLst/>
            </a:prstGeom>
          </p:spPr>
        </p:pic>
        <p:pic>
          <p:nvPicPr>
            <p:cNvPr id="89" name="Picture 88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20F78553-8C5F-4280-996D-4D571A8D2F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948088" y="3610601"/>
              <a:ext cx="480438" cy="666429"/>
            </a:xfrm>
            <a:prstGeom prst="rect">
              <a:avLst/>
            </a:prstGeom>
          </p:spPr>
        </p:pic>
        <p:pic>
          <p:nvPicPr>
            <p:cNvPr id="90" name="Picture 89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6ED894A3-7BD1-440A-81F9-305FE7FFC0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134199" y="4101594"/>
              <a:ext cx="480438" cy="666429"/>
            </a:xfrm>
            <a:prstGeom prst="rect">
              <a:avLst/>
            </a:prstGeom>
          </p:spPr>
        </p:pic>
        <p:pic>
          <p:nvPicPr>
            <p:cNvPr id="91" name="Picture 90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8686D89A-5B0A-4814-B358-B15CD5742A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310719" y="4698108"/>
              <a:ext cx="480438" cy="666429"/>
            </a:xfrm>
            <a:prstGeom prst="rect">
              <a:avLst/>
            </a:prstGeom>
          </p:spPr>
        </p:pic>
        <p:pic>
          <p:nvPicPr>
            <p:cNvPr id="92" name="Picture 91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A1921BF2-DC0C-46DC-87B4-2BC920ABE8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759134" y="4191386"/>
              <a:ext cx="480438" cy="666429"/>
            </a:xfrm>
            <a:prstGeom prst="rect">
              <a:avLst/>
            </a:prstGeom>
          </p:spPr>
        </p:pic>
        <p:pic>
          <p:nvPicPr>
            <p:cNvPr id="93" name="Picture 92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6C591A09-BD6E-4A70-A55D-D2562D379D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66229" y="4185504"/>
              <a:ext cx="480438" cy="666429"/>
            </a:xfrm>
            <a:prstGeom prst="rect">
              <a:avLst/>
            </a:prstGeom>
          </p:spPr>
        </p:pic>
        <p:pic>
          <p:nvPicPr>
            <p:cNvPr id="94" name="Graphic 93" descr="Line arrow: Counter-clockwise curve outline">
              <a:extLst>
                <a:ext uri="{FF2B5EF4-FFF2-40B4-BE49-F238E27FC236}">
                  <a16:creationId xmlns:a16="http://schemas.microsoft.com/office/drawing/2014/main" id="{B940A733-DD30-43F6-BB07-E82137C2A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4637245" flipH="1">
              <a:off x="2213457" y="1602730"/>
              <a:ext cx="914400" cy="914400"/>
            </a:xfrm>
            <a:prstGeom prst="rect">
              <a:avLst/>
            </a:prstGeom>
          </p:spPr>
        </p:pic>
        <p:pic>
          <p:nvPicPr>
            <p:cNvPr id="95" name="Graphic 94" descr="Line arrow: Counter-clockwise curve outline">
              <a:extLst>
                <a:ext uri="{FF2B5EF4-FFF2-40B4-BE49-F238E27FC236}">
                  <a16:creationId xmlns:a16="http://schemas.microsoft.com/office/drawing/2014/main" id="{09CFBE3D-3A6E-41D3-8C8F-12C45F4496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4637245" flipH="1">
              <a:off x="2060693" y="3707899"/>
              <a:ext cx="914400" cy="914400"/>
            </a:xfrm>
            <a:prstGeom prst="rect">
              <a:avLst/>
            </a:prstGeom>
          </p:spPr>
        </p:pic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A111082-882F-4965-A1EF-9CE55ACEAE18}"/>
                </a:ext>
              </a:extLst>
            </p:cNvPr>
            <p:cNvGrpSpPr/>
            <p:nvPr/>
          </p:nvGrpSpPr>
          <p:grpSpPr>
            <a:xfrm>
              <a:off x="3298904" y="3503479"/>
              <a:ext cx="1889555" cy="1975121"/>
              <a:chOff x="3037587" y="1050159"/>
              <a:chExt cx="1889555" cy="1975121"/>
            </a:xfrm>
          </p:grpSpPr>
          <p:pic>
            <p:nvPicPr>
              <p:cNvPr id="96" name="Picture 95" descr="A red logo with a black background&#10;&#10;Description automatically generated with low confidence">
                <a:extLst>
                  <a:ext uri="{FF2B5EF4-FFF2-40B4-BE49-F238E27FC236}">
                    <a16:creationId xmlns:a16="http://schemas.microsoft.com/office/drawing/2014/main" id="{B16B49C8-1A82-4AF9-8AF1-7161F1DC6BC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97" t="15423" r="27763" b="14610"/>
              <a:stretch/>
            </p:blipFill>
            <p:spPr>
              <a:xfrm>
                <a:off x="3535531" y="1318001"/>
                <a:ext cx="480448" cy="666428"/>
              </a:xfrm>
              <a:prstGeom prst="rect">
                <a:avLst/>
              </a:prstGeom>
            </p:spPr>
          </p:pic>
          <p:pic>
            <p:nvPicPr>
              <p:cNvPr id="97" name="Picture 96" descr="A red logo with a black background&#10;&#10;Description automatically generated with low confidence">
                <a:extLst>
                  <a:ext uri="{FF2B5EF4-FFF2-40B4-BE49-F238E27FC236}">
                    <a16:creationId xmlns:a16="http://schemas.microsoft.com/office/drawing/2014/main" id="{7ED03AAE-31E4-4BCD-A658-BD68F16B465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97" t="15423" r="27763" b="14610"/>
              <a:stretch/>
            </p:blipFill>
            <p:spPr>
              <a:xfrm>
                <a:off x="3037587" y="1094941"/>
                <a:ext cx="480448" cy="666428"/>
              </a:xfrm>
              <a:prstGeom prst="rect">
                <a:avLst/>
              </a:prstGeom>
            </p:spPr>
          </p:pic>
          <p:pic>
            <p:nvPicPr>
              <p:cNvPr id="98" name="Picture 97" descr="A red logo with a black background&#10;&#10;Description automatically generated with low confidence">
                <a:extLst>
                  <a:ext uri="{FF2B5EF4-FFF2-40B4-BE49-F238E27FC236}">
                    <a16:creationId xmlns:a16="http://schemas.microsoft.com/office/drawing/2014/main" id="{1D27F619-ED53-4A12-B029-7D191BA216B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97" t="15423" r="27763" b="14610"/>
              <a:stretch/>
            </p:blipFill>
            <p:spPr>
              <a:xfrm>
                <a:off x="3589090" y="2358852"/>
                <a:ext cx="480448" cy="666428"/>
              </a:xfrm>
              <a:prstGeom prst="rect">
                <a:avLst/>
              </a:prstGeom>
            </p:spPr>
          </p:pic>
          <p:pic>
            <p:nvPicPr>
              <p:cNvPr id="99" name="Picture 98" descr="A red logo with a black background&#10;&#10;Description automatically generated with low confidence">
                <a:extLst>
                  <a:ext uri="{FF2B5EF4-FFF2-40B4-BE49-F238E27FC236}">
                    <a16:creationId xmlns:a16="http://schemas.microsoft.com/office/drawing/2014/main" id="{6A69B213-6815-4F44-B0DD-DA3B3E9EF2F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97" t="15423" r="27763" b="14610"/>
              <a:stretch/>
            </p:blipFill>
            <p:spPr>
              <a:xfrm>
                <a:off x="4033476" y="1662663"/>
                <a:ext cx="480448" cy="666428"/>
              </a:xfrm>
              <a:prstGeom prst="rect">
                <a:avLst/>
              </a:prstGeom>
            </p:spPr>
          </p:pic>
          <p:pic>
            <p:nvPicPr>
              <p:cNvPr id="100" name="Picture 99" descr="A red logo with a black background&#10;&#10;Description automatically generated with low confidence">
                <a:extLst>
                  <a:ext uri="{FF2B5EF4-FFF2-40B4-BE49-F238E27FC236}">
                    <a16:creationId xmlns:a16="http://schemas.microsoft.com/office/drawing/2014/main" id="{69D0B40B-27ED-4C01-BE34-384B98B5590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97" t="15423" r="27763" b="14610"/>
              <a:stretch/>
            </p:blipFill>
            <p:spPr>
              <a:xfrm>
                <a:off x="3057792" y="2170381"/>
                <a:ext cx="480448" cy="666428"/>
              </a:xfrm>
              <a:prstGeom prst="rect">
                <a:avLst/>
              </a:prstGeom>
            </p:spPr>
          </p:pic>
          <p:pic>
            <p:nvPicPr>
              <p:cNvPr id="101" name="Picture 100" descr="A red logo with a black background&#10;&#10;Description automatically generated with low confidence">
                <a:extLst>
                  <a:ext uri="{FF2B5EF4-FFF2-40B4-BE49-F238E27FC236}">
                    <a16:creationId xmlns:a16="http://schemas.microsoft.com/office/drawing/2014/main" id="{36F3A090-AEF2-4175-A52E-222F0E28997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97" t="15423" r="27763" b="14610"/>
              <a:stretch/>
            </p:blipFill>
            <p:spPr>
              <a:xfrm>
                <a:off x="4253907" y="2217194"/>
                <a:ext cx="480448" cy="666428"/>
              </a:xfrm>
              <a:prstGeom prst="rect">
                <a:avLst/>
              </a:prstGeom>
            </p:spPr>
          </p:pic>
          <p:pic>
            <p:nvPicPr>
              <p:cNvPr id="102" name="Picture 101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9BBCA3BF-BDD7-434A-B691-6E7D516B3EC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4446704" y="1248809"/>
                <a:ext cx="480438" cy="666429"/>
              </a:xfrm>
              <a:prstGeom prst="rect">
                <a:avLst/>
              </a:prstGeom>
            </p:spPr>
          </p:pic>
          <p:pic>
            <p:nvPicPr>
              <p:cNvPr id="103" name="Picture 102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9BC5B796-8F01-41EA-961A-C8EC18C058C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3368669" y="1742665"/>
                <a:ext cx="480438" cy="666429"/>
              </a:xfrm>
              <a:prstGeom prst="rect">
                <a:avLst/>
              </a:prstGeom>
            </p:spPr>
          </p:pic>
          <p:pic>
            <p:nvPicPr>
              <p:cNvPr id="104" name="Picture 103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2B324E02-A426-432C-A716-F71E7D44112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3966266" y="1050159"/>
                <a:ext cx="480438" cy="666429"/>
              </a:xfrm>
              <a:prstGeom prst="rect">
                <a:avLst/>
              </a:prstGeom>
            </p:spPr>
          </p:pic>
          <p:pic>
            <p:nvPicPr>
              <p:cNvPr id="105" name="Picture 104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C4198511-7CAE-4FEA-98C4-1D8DF5717AE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3779233" y="1879654"/>
                <a:ext cx="480438" cy="666429"/>
              </a:xfrm>
              <a:prstGeom prst="rect">
                <a:avLst/>
              </a:prstGeom>
            </p:spPr>
          </p:pic>
        </p:grpSp>
        <p:pic>
          <p:nvPicPr>
            <p:cNvPr id="109" name="Picture 108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ED726650-19C0-4965-A42E-E19F33A0C8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3747202" y="2065834"/>
              <a:ext cx="480438" cy="666429"/>
            </a:xfrm>
            <a:prstGeom prst="rect">
              <a:avLst/>
            </a:prstGeom>
          </p:spPr>
        </p:pic>
        <p:pic>
          <p:nvPicPr>
            <p:cNvPr id="110" name="Picture 109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54BA4657-2D51-4D24-8434-A7EA5D8D45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156752" y="2232725"/>
              <a:ext cx="480438" cy="666429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D4675683-085C-4EDB-8CD0-66900BEB2E44}"/>
                </a:ext>
              </a:extLst>
            </p:cNvPr>
            <p:cNvGrpSpPr/>
            <p:nvPr/>
          </p:nvGrpSpPr>
          <p:grpSpPr>
            <a:xfrm>
              <a:off x="3162389" y="1020911"/>
              <a:ext cx="2131189" cy="1698346"/>
              <a:chOff x="3170734" y="3422036"/>
              <a:chExt cx="2131189" cy="1698346"/>
            </a:xfrm>
          </p:grpSpPr>
          <p:pic>
            <p:nvPicPr>
              <p:cNvPr id="106" name="Picture 105" descr="A red logo with a black background&#10;&#10;Description automatically generated with low confidence">
                <a:extLst>
                  <a:ext uri="{FF2B5EF4-FFF2-40B4-BE49-F238E27FC236}">
                    <a16:creationId xmlns:a16="http://schemas.microsoft.com/office/drawing/2014/main" id="{0AD857E8-336B-4F17-94A5-A03A6FD3634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97" t="15423" r="27763" b="14610"/>
              <a:stretch/>
            </p:blipFill>
            <p:spPr>
              <a:xfrm>
                <a:off x="3170734" y="3855377"/>
                <a:ext cx="480448" cy="666428"/>
              </a:xfrm>
              <a:prstGeom prst="rect">
                <a:avLst/>
              </a:prstGeom>
            </p:spPr>
          </p:pic>
          <p:pic>
            <p:nvPicPr>
              <p:cNvPr id="107" name="Picture 106" descr="A red logo with a black background&#10;&#10;Description automatically generated with low confidence">
                <a:extLst>
                  <a:ext uri="{FF2B5EF4-FFF2-40B4-BE49-F238E27FC236}">
                    <a16:creationId xmlns:a16="http://schemas.microsoft.com/office/drawing/2014/main" id="{469471EA-F418-458D-B5EB-CB4E1550BF6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97" t="15423" r="27763" b="14610"/>
              <a:stretch/>
            </p:blipFill>
            <p:spPr>
              <a:xfrm>
                <a:off x="3949989" y="3874176"/>
                <a:ext cx="480448" cy="666428"/>
              </a:xfrm>
              <a:prstGeom prst="rect">
                <a:avLst/>
              </a:prstGeom>
            </p:spPr>
          </p:pic>
          <p:pic>
            <p:nvPicPr>
              <p:cNvPr id="108" name="Picture 107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08FFE763-2D0E-4CA0-86B3-7554AD22195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4377870" y="3993358"/>
                <a:ext cx="480438" cy="666429"/>
              </a:xfrm>
              <a:prstGeom prst="rect">
                <a:avLst/>
              </a:prstGeom>
            </p:spPr>
          </p:pic>
          <p:pic>
            <p:nvPicPr>
              <p:cNvPr id="111" name="Picture 110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5E838FAA-C29F-4C52-A9ED-88D70661016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4821485" y="4304365"/>
                <a:ext cx="480438" cy="666429"/>
              </a:xfrm>
              <a:prstGeom prst="rect">
                <a:avLst/>
              </a:prstGeom>
            </p:spPr>
          </p:pic>
          <p:pic>
            <p:nvPicPr>
              <p:cNvPr id="112" name="Picture 111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AAD01810-E8FA-48EF-8BB7-19366E256C5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4377870" y="3422036"/>
                <a:ext cx="480438" cy="666429"/>
              </a:xfrm>
              <a:prstGeom prst="rect">
                <a:avLst/>
              </a:prstGeom>
            </p:spPr>
          </p:pic>
          <p:pic>
            <p:nvPicPr>
              <p:cNvPr id="113" name="Picture 112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4E4D43A9-4039-4C2C-9F9F-5D5F94BC8EA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3410963" y="4453953"/>
                <a:ext cx="480438" cy="666429"/>
              </a:xfrm>
              <a:prstGeom prst="rect">
                <a:avLst/>
              </a:prstGeom>
            </p:spPr>
          </p:pic>
          <p:pic>
            <p:nvPicPr>
              <p:cNvPr id="114" name="Picture 113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07AD0BEA-AD96-46ED-8FF6-B6694DE1822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3646182" y="3593980"/>
                <a:ext cx="480438" cy="666429"/>
              </a:xfrm>
              <a:prstGeom prst="rect">
                <a:avLst/>
              </a:prstGeom>
            </p:spPr>
          </p:pic>
          <p:pic>
            <p:nvPicPr>
              <p:cNvPr id="115" name="Picture 114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6710C12E-11E9-49BB-8DF4-4643BADF367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4666816" y="3697658"/>
                <a:ext cx="480438" cy="666429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06425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Table 55">
            <a:extLst>
              <a:ext uri="{FF2B5EF4-FFF2-40B4-BE49-F238E27FC236}">
                <a16:creationId xmlns:a16="http://schemas.microsoft.com/office/drawing/2014/main" id="{D3025E3C-038A-4636-BA1B-EC5002937567}"/>
              </a:ext>
            </a:extLst>
          </p:cNvPr>
          <p:cNvGraphicFramePr>
            <a:graphicFrameLocks noGrp="1"/>
          </p:cNvGraphicFramePr>
          <p:nvPr/>
        </p:nvGraphicFramePr>
        <p:xfrm>
          <a:off x="5338746" y="1113042"/>
          <a:ext cx="3692459" cy="2501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5492">
                  <a:extLst>
                    <a:ext uri="{9D8B030D-6E8A-4147-A177-3AD203B41FA5}">
                      <a16:colId xmlns:a16="http://schemas.microsoft.com/office/drawing/2014/main" val="1671927795"/>
                    </a:ext>
                  </a:extLst>
                </a:gridCol>
                <a:gridCol w="910999">
                  <a:extLst>
                    <a:ext uri="{9D8B030D-6E8A-4147-A177-3AD203B41FA5}">
                      <a16:colId xmlns:a16="http://schemas.microsoft.com/office/drawing/2014/main" val="667577910"/>
                    </a:ext>
                  </a:extLst>
                </a:gridCol>
                <a:gridCol w="897984">
                  <a:extLst>
                    <a:ext uri="{9D8B030D-6E8A-4147-A177-3AD203B41FA5}">
                      <a16:colId xmlns:a16="http://schemas.microsoft.com/office/drawing/2014/main" val="4201474397"/>
                    </a:ext>
                  </a:extLst>
                </a:gridCol>
                <a:gridCol w="897984">
                  <a:extLst>
                    <a:ext uri="{9D8B030D-6E8A-4147-A177-3AD203B41FA5}">
                      <a16:colId xmlns:a16="http://schemas.microsoft.com/office/drawing/2014/main" val="23300971"/>
                    </a:ext>
                  </a:extLst>
                </a:gridCol>
              </a:tblGrid>
              <a:tr h="614000">
                <a:tc>
                  <a:txBody>
                    <a:bodyPr/>
                    <a:lstStyle/>
                    <a:p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eorgia Pro" panose="02040502050405020303" pitchFamily="18" charset="0"/>
                        </a:rPr>
                        <a:t>Sick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  <a:ea typeface="Segoe UI Symbol" panose="020B0502040204020203" pitchFamily="34" charset="0"/>
                        </a:rPr>
                        <a:t>⌀</a:t>
                      </a:r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Georgia Pro" panose="02040502050405020303" pitchFamily="18" charset="0"/>
                        </a:rPr>
                        <a:t>Totals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0208353"/>
                  </a:ext>
                </a:extLst>
              </a:tr>
              <a:tr h="897614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Georgia Pro" panose="02040502050405020303" pitchFamily="18" charset="0"/>
                        </a:rPr>
                        <a:t>Tea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eorgia Pro" panose="02040502050405020303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871825"/>
                  </a:ext>
                </a:extLst>
              </a:tr>
              <a:tr h="98988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Georgia Pro" panose="02040502050405020303" pitchFamily="18" charset="0"/>
                          <a:ea typeface="Segoe UI Symbol" panose="020B0502040204020203" pitchFamily="34" charset="0"/>
                        </a:rPr>
                        <a:t>⌀</a:t>
                      </a:r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eorgia Pro" panose="02040502050405020303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2143107"/>
                  </a:ext>
                </a:extLst>
              </a:tr>
            </a:tbl>
          </a:graphicData>
        </a:graphic>
      </p:graphicFrame>
      <p:sp>
        <p:nvSpPr>
          <p:cNvPr id="61" name="TextBox 60">
            <a:extLst>
              <a:ext uri="{FF2B5EF4-FFF2-40B4-BE49-F238E27FC236}">
                <a16:creationId xmlns:a16="http://schemas.microsoft.com/office/drawing/2014/main" id="{7C59DE48-ABC7-4B6B-86DC-9683FDAE5308}"/>
              </a:ext>
            </a:extLst>
          </p:cNvPr>
          <p:cNvSpPr txBox="1"/>
          <p:nvPr/>
        </p:nvSpPr>
        <p:spPr>
          <a:xfrm>
            <a:off x="9649244" y="1315653"/>
            <a:ext cx="2344506" cy="113877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Georgia Pro" panose="02040502050405020303" pitchFamily="18" charset="0"/>
              </a:rPr>
              <a:t>Risk</a:t>
            </a:r>
            <a:r>
              <a:rPr lang="en-US" sz="1800" dirty="0">
                <a:latin typeface="Georgia Pro" panose="02040502050405020303" pitchFamily="18" charset="0"/>
              </a:rPr>
              <a:t> of getting sick </a:t>
            </a:r>
            <a:r>
              <a:rPr lang="en-US" dirty="0">
                <a:latin typeface="Georgia Pro" panose="02040502050405020303" pitchFamily="18" charset="0"/>
              </a:rPr>
              <a:t>after tea</a:t>
            </a:r>
            <a:endParaRPr lang="en-US" sz="1800" dirty="0">
              <a:latin typeface="Georgia Pro" panose="02040502050405020303" pitchFamily="18" charset="0"/>
            </a:endParaRPr>
          </a:p>
          <a:p>
            <a:pPr algn="ctr"/>
            <a:r>
              <a:rPr lang="en-US" sz="3200" dirty="0">
                <a:latin typeface="Georgia Pro" panose="02040502050405020303" pitchFamily="18" charset="0"/>
              </a:rPr>
              <a:t>2 / 10= .2</a:t>
            </a:r>
            <a:endParaRPr lang="en-US" sz="1800" dirty="0">
              <a:latin typeface="Elephant" panose="02020904090505020303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1129892-79E3-4C46-B2FB-773CBCBA068E}"/>
              </a:ext>
            </a:extLst>
          </p:cNvPr>
          <p:cNvSpPr txBox="1"/>
          <p:nvPr/>
        </p:nvSpPr>
        <p:spPr>
          <a:xfrm>
            <a:off x="9649244" y="2702600"/>
            <a:ext cx="2344506" cy="113877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Georgia Pro" panose="02040502050405020303" pitchFamily="18" charset="0"/>
              </a:rPr>
              <a:t>Risk of getting sick &amp; not drinking tea:</a:t>
            </a:r>
          </a:p>
          <a:p>
            <a:pPr algn="ctr"/>
            <a:r>
              <a:rPr lang="en-US" sz="3200" dirty="0">
                <a:latin typeface="Georgia Pro" panose="02040502050405020303" pitchFamily="18" charset="0"/>
              </a:rPr>
              <a:t>6 / 10 = .6</a:t>
            </a:r>
            <a:endParaRPr lang="en-US" sz="1800" dirty="0">
              <a:latin typeface="Elephant" panose="02020904090505020303" pitchFamily="18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59FB9E6-5866-415B-B6A6-E9BE420CD916}"/>
              </a:ext>
            </a:extLst>
          </p:cNvPr>
          <p:cNvSpPr txBox="1"/>
          <p:nvPr/>
        </p:nvSpPr>
        <p:spPr>
          <a:xfrm>
            <a:off x="6334220" y="3826092"/>
            <a:ext cx="2553106" cy="923330"/>
          </a:xfrm>
          <a:prstGeom prst="rect">
            <a:avLst/>
          </a:prstGeom>
          <a:noFill/>
          <a:ln>
            <a:solidFill>
              <a:schemeClr val="accent4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endParaRPr lang="en-US" dirty="0">
              <a:latin typeface="Elephant" panose="02020904090505020303" pitchFamily="18" charset="0"/>
            </a:endParaRPr>
          </a:p>
          <a:p>
            <a:pPr algn="ctr"/>
            <a:endParaRPr lang="en-US" sz="1800" dirty="0">
              <a:latin typeface="Elephant" panose="02020904090505020303" pitchFamily="18" charset="0"/>
            </a:endParaRPr>
          </a:p>
          <a:p>
            <a:pPr algn="ctr"/>
            <a:endParaRPr lang="en-US" sz="1800" dirty="0">
              <a:latin typeface="Elephant" panose="02020904090505020303" pitchFamily="18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5371586-D713-4E9B-B215-F44CD4E8F343}"/>
              </a:ext>
            </a:extLst>
          </p:cNvPr>
          <p:cNvSpPr/>
          <p:nvPr/>
        </p:nvSpPr>
        <p:spPr>
          <a:xfrm>
            <a:off x="5565972" y="1131713"/>
            <a:ext cx="3976214" cy="381914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CA8CF27-6A10-426B-AEE5-FD6D06BFE72E}"/>
              </a:ext>
            </a:extLst>
          </p:cNvPr>
          <p:cNvSpPr txBox="1"/>
          <p:nvPr/>
        </p:nvSpPr>
        <p:spPr>
          <a:xfrm>
            <a:off x="6744851" y="3814299"/>
            <a:ext cx="1319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Georgia Pro" panose="02040502050405020303" pitchFamily="18" charset="0"/>
              </a:rPr>
              <a:t> 2/10</a:t>
            </a:r>
          </a:p>
          <a:p>
            <a:r>
              <a:rPr lang="en-US" sz="2800" dirty="0">
                <a:latin typeface="Georgia Pro" panose="02040502050405020303" pitchFamily="18" charset="0"/>
              </a:rPr>
              <a:t> 6/10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C452141-4C31-4DF7-92E4-356B922964CE}"/>
              </a:ext>
            </a:extLst>
          </p:cNvPr>
          <p:cNvSpPr txBox="1"/>
          <p:nvPr/>
        </p:nvSpPr>
        <p:spPr>
          <a:xfrm>
            <a:off x="7861825" y="3995498"/>
            <a:ext cx="1547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eorgia Pro" panose="02040502050405020303" pitchFamily="18" charset="0"/>
              </a:rPr>
              <a:t>= .33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7A183E2-C5E7-48F7-9917-5425D0E43F79}"/>
              </a:ext>
            </a:extLst>
          </p:cNvPr>
          <p:cNvSpPr txBox="1"/>
          <p:nvPr/>
        </p:nvSpPr>
        <p:spPr>
          <a:xfrm>
            <a:off x="5316220" y="216111"/>
            <a:ext cx="4633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Elephant" panose="02020904090505020303" pitchFamily="18" charset="0"/>
              </a:rPr>
              <a:t>Risk Ratio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2D1553A-E792-477C-8988-143FFF0E0488}"/>
              </a:ext>
            </a:extLst>
          </p:cNvPr>
          <p:cNvSpPr txBox="1"/>
          <p:nvPr/>
        </p:nvSpPr>
        <p:spPr>
          <a:xfrm>
            <a:off x="6967419" y="133749"/>
            <a:ext cx="34007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0713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u="sng" kern="1200" dirty="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rPr>
              <a:t>A / (A + B)</a:t>
            </a:r>
            <a:br>
              <a:rPr lang="en-US" sz="1800" kern="1200" dirty="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rPr>
            </a:br>
            <a:r>
              <a:rPr lang="en-US" sz="1800" kern="1200" dirty="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rPr>
              <a:t>C / (C + D)</a:t>
            </a:r>
          </a:p>
        </p:txBody>
      </p:sp>
      <p:graphicFrame>
        <p:nvGraphicFramePr>
          <p:cNvPr id="59" name="Table 55">
            <a:extLst>
              <a:ext uri="{FF2B5EF4-FFF2-40B4-BE49-F238E27FC236}">
                <a16:creationId xmlns:a16="http://schemas.microsoft.com/office/drawing/2014/main" id="{D562AECF-4E86-4D34-8F86-38FBE58CA4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399581"/>
              </p:ext>
            </p:extLst>
          </p:nvPr>
        </p:nvGraphicFramePr>
        <p:xfrm>
          <a:off x="5338746" y="1124950"/>
          <a:ext cx="3692459" cy="2501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5492">
                  <a:extLst>
                    <a:ext uri="{9D8B030D-6E8A-4147-A177-3AD203B41FA5}">
                      <a16:colId xmlns:a16="http://schemas.microsoft.com/office/drawing/2014/main" val="1671927795"/>
                    </a:ext>
                  </a:extLst>
                </a:gridCol>
                <a:gridCol w="910999">
                  <a:extLst>
                    <a:ext uri="{9D8B030D-6E8A-4147-A177-3AD203B41FA5}">
                      <a16:colId xmlns:a16="http://schemas.microsoft.com/office/drawing/2014/main" val="667577910"/>
                    </a:ext>
                  </a:extLst>
                </a:gridCol>
                <a:gridCol w="897984">
                  <a:extLst>
                    <a:ext uri="{9D8B030D-6E8A-4147-A177-3AD203B41FA5}">
                      <a16:colId xmlns:a16="http://schemas.microsoft.com/office/drawing/2014/main" val="4201474397"/>
                    </a:ext>
                  </a:extLst>
                </a:gridCol>
                <a:gridCol w="897984">
                  <a:extLst>
                    <a:ext uri="{9D8B030D-6E8A-4147-A177-3AD203B41FA5}">
                      <a16:colId xmlns:a16="http://schemas.microsoft.com/office/drawing/2014/main" val="23300971"/>
                    </a:ext>
                  </a:extLst>
                </a:gridCol>
              </a:tblGrid>
              <a:tr h="614000">
                <a:tc>
                  <a:txBody>
                    <a:bodyPr/>
                    <a:lstStyle/>
                    <a:p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0208353"/>
                  </a:ext>
                </a:extLst>
              </a:tr>
              <a:tr h="897614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871825"/>
                  </a:ext>
                </a:extLst>
              </a:tr>
              <a:tr h="98988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2143107"/>
                  </a:ext>
                </a:extLst>
              </a:tr>
            </a:tbl>
          </a:graphicData>
        </a:graphic>
      </p:graphicFrame>
      <p:graphicFrame>
        <p:nvGraphicFramePr>
          <p:cNvPr id="68" name="Table 55">
            <a:extLst>
              <a:ext uri="{FF2B5EF4-FFF2-40B4-BE49-F238E27FC236}">
                <a16:creationId xmlns:a16="http://schemas.microsoft.com/office/drawing/2014/main" id="{85F964A5-3E5A-4C78-81C8-3108A625F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706672"/>
              </p:ext>
            </p:extLst>
          </p:nvPr>
        </p:nvGraphicFramePr>
        <p:xfrm>
          <a:off x="5371010" y="1113041"/>
          <a:ext cx="3692459" cy="2501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5492">
                  <a:extLst>
                    <a:ext uri="{9D8B030D-6E8A-4147-A177-3AD203B41FA5}">
                      <a16:colId xmlns:a16="http://schemas.microsoft.com/office/drawing/2014/main" val="1671927795"/>
                    </a:ext>
                  </a:extLst>
                </a:gridCol>
                <a:gridCol w="910999">
                  <a:extLst>
                    <a:ext uri="{9D8B030D-6E8A-4147-A177-3AD203B41FA5}">
                      <a16:colId xmlns:a16="http://schemas.microsoft.com/office/drawing/2014/main" val="667577910"/>
                    </a:ext>
                  </a:extLst>
                </a:gridCol>
                <a:gridCol w="897984">
                  <a:extLst>
                    <a:ext uri="{9D8B030D-6E8A-4147-A177-3AD203B41FA5}">
                      <a16:colId xmlns:a16="http://schemas.microsoft.com/office/drawing/2014/main" val="4201474397"/>
                    </a:ext>
                  </a:extLst>
                </a:gridCol>
                <a:gridCol w="897984">
                  <a:extLst>
                    <a:ext uri="{9D8B030D-6E8A-4147-A177-3AD203B41FA5}">
                      <a16:colId xmlns:a16="http://schemas.microsoft.com/office/drawing/2014/main" val="23300971"/>
                    </a:ext>
                  </a:extLst>
                </a:gridCol>
              </a:tblGrid>
              <a:tr h="614000">
                <a:tc>
                  <a:txBody>
                    <a:bodyPr/>
                    <a:lstStyle/>
                    <a:p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0208353"/>
                  </a:ext>
                </a:extLst>
              </a:tr>
              <a:tr h="897614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871825"/>
                  </a:ext>
                </a:extLst>
              </a:tr>
              <a:tr h="98988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2143107"/>
                  </a:ext>
                </a:extLst>
              </a:tr>
            </a:tbl>
          </a:graphicData>
        </a:graphic>
      </p:graphicFrame>
      <p:grpSp>
        <p:nvGrpSpPr>
          <p:cNvPr id="69" name="Group 68">
            <a:extLst>
              <a:ext uri="{FF2B5EF4-FFF2-40B4-BE49-F238E27FC236}">
                <a16:creationId xmlns:a16="http://schemas.microsoft.com/office/drawing/2014/main" id="{C0C1D409-91A5-4C21-8B05-3BA292C90B7D}"/>
              </a:ext>
            </a:extLst>
          </p:cNvPr>
          <p:cNvGrpSpPr/>
          <p:nvPr/>
        </p:nvGrpSpPr>
        <p:grpSpPr>
          <a:xfrm>
            <a:off x="146340" y="156290"/>
            <a:ext cx="5567480" cy="5894046"/>
            <a:chOff x="146340" y="156290"/>
            <a:chExt cx="5567480" cy="5894046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6B6F14F-1CDB-47CC-8AED-013AF8C89106}"/>
                </a:ext>
              </a:extLst>
            </p:cNvPr>
            <p:cNvSpPr txBox="1"/>
            <p:nvPr/>
          </p:nvSpPr>
          <p:spPr>
            <a:xfrm>
              <a:off x="307506" y="156290"/>
              <a:ext cx="5406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Elephant" panose="02020904090505020303" pitchFamily="18" charset="0"/>
                </a:rPr>
                <a:t>Cohort</a:t>
              </a:r>
            </a:p>
          </p:txBody>
        </p: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3327A9ED-22A8-47EB-92B6-226A5422B596}"/>
                </a:ext>
              </a:extLst>
            </p:cNvPr>
            <p:cNvCxnSpPr/>
            <p:nvPr/>
          </p:nvCxnSpPr>
          <p:spPr>
            <a:xfrm>
              <a:off x="392515" y="6050336"/>
              <a:ext cx="4937760" cy="0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DB39B5C-DEA3-4142-8FD2-18DD5DA085EE}"/>
                </a:ext>
              </a:extLst>
            </p:cNvPr>
            <p:cNvSpPr txBox="1"/>
            <p:nvPr/>
          </p:nvSpPr>
          <p:spPr>
            <a:xfrm>
              <a:off x="202184" y="850796"/>
              <a:ext cx="2074729" cy="369332"/>
            </a:xfrm>
            <a:prstGeom prst="rect">
              <a:avLst/>
            </a:prstGeom>
            <a:solidFill>
              <a:srgbClr val="D0FAF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eorgia Pro" panose="02040502050405020303" pitchFamily="18" charset="0"/>
                </a:rPr>
                <a:t>Start w/ Exposure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3CC4460B-7C2E-4E80-BE8B-CA52ECCFB7DD}"/>
                </a:ext>
              </a:extLst>
            </p:cNvPr>
            <p:cNvSpPr txBox="1"/>
            <p:nvPr/>
          </p:nvSpPr>
          <p:spPr>
            <a:xfrm>
              <a:off x="3372137" y="5465252"/>
              <a:ext cx="2074729" cy="369332"/>
            </a:xfrm>
            <a:prstGeom prst="rect">
              <a:avLst/>
            </a:prstGeom>
            <a:solidFill>
              <a:srgbClr val="D0FAF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eorgia Pro" panose="02040502050405020303" pitchFamily="18" charset="0"/>
                </a:rPr>
                <a:t>Look for Outcome</a:t>
              </a:r>
            </a:p>
          </p:txBody>
        </p:sp>
        <p:pic>
          <p:nvPicPr>
            <p:cNvPr id="120" name="Picture 119">
              <a:extLst>
                <a:ext uri="{FF2B5EF4-FFF2-40B4-BE49-F238E27FC236}">
                  <a16:creationId xmlns:a16="http://schemas.microsoft.com/office/drawing/2014/main" id="{21EF42DE-4527-4AA4-AD94-9E26594D23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7861" y="1513326"/>
              <a:ext cx="476190" cy="582170"/>
            </a:xfrm>
            <a:prstGeom prst="rect">
              <a:avLst/>
            </a:prstGeom>
          </p:spPr>
        </p:pic>
        <p:pic>
          <p:nvPicPr>
            <p:cNvPr id="121" name="Picture 120">
              <a:extLst>
                <a:ext uri="{FF2B5EF4-FFF2-40B4-BE49-F238E27FC236}">
                  <a16:creationId xmlns:a16="http://schemas.microsoft.com/office/drawing/2014/main" id="{6C7A1A73-AB46-4B1C-AB7F-21A5384CE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98217" y="2228007"/>
              <a:ext cx="476190" cy="582170"/>
            </a:xfrm>
            <a:prstGeom prst="rect">
              <a:avLst/>
            </a:prstGeom>
          </p:spPr>
        </p:pic>
        <p:pic>
          <p:nvPicPr>
            <p:cNvPr id="122" name="Picture 121">
              <a:extLst>
                <a:ext uri="{FF2B5EF4-FFF2-40B4-BE49-F238E27FC236}">
                  <a16:creationId xmlns:a16="http://schemas.microsoft.com/office/drawing/2014/main" id="{F37873F8-1DB8-4BBE-A5B0-FD06E75E1F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39549" y="1513326"/>
              <a:ext cx="476190" cy="582170"/>
            </a:xfrm>
            <a:prstGeom prst="rect">
              <a:avLst/>
            </a:prstGeom>
          </p:spPr>
        </p:pic>
        <p:pic>
          <p:nvPicPr>
            <p:cNvPr id="123" name="Picture 122">
              <a:extLst>
                <a:ext uri="{FF2B5EF4-FFF2-40B4-BE49-F238E27FC236}">
                  <a16:creationId xmlns:a16="http://schemas.microsoft.com/office/drawing/2014/main" id="{A2767200-F8C9-45C0-A721-A39C73E9CE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54063" y="2228007"/>
              <a:ext cx="476190" cy="582170"/>
            </a:xfrm>
            <a:prstGeom prst="rect">
              <a:avLst/>
            </a:prstGeom>
          </p:spPr>
        </p:pic>
        <p:pic>
          <p:nvPicPr>
            <p:cNvPr id="124" name="Picture 123">
              <a:extLst>
                <a:ext uri="{FF2B5EF4-FFF2-40B4-BE49-F238E27FC236}">
                  <a16:creationId xmlns:a16="http://schemas.microsoft.com/office/drawing/2014/main" id="{9F6F520B-D186-4898-874B-36EF333643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2177" y="2214623"/>
              <a:ext cx="476190" cy="582170"/>
            </a:xfrm>
            <a:prstGeom prst="rect">
              <a:avLst/>
            </a:prstGeom>
          </p:spPr>
        </p:pic>
        <p:pic>
          <p:nvPicPr>
            <p:cNvPr id="125" name="Picture 124">
              <a:extLst>
                <a:ext uri="{FF2B5EF4-FFF2-40B4-BE49-F238E27FC236}">
                  <a16:creationId xmlns:a16="http://schemas.microsoft.com/office/drawing/2014/main" id="{B4D927C3-84BC-4510-9354-4C6C5AF541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47315" y="1675398"/>
              <a:ext cx="476190" cy="582170"/>
            </a:xfrm>
            <a:prstGeom prst="rect">
              <a:avLst/>
            </a:prstGeom>
          </p:spPr>
        </p:pic>
        <p:pic>
          <p:nvPicPr>
            <p:cNvPr id="126" name="Picture 125">
              <a:extLst>
                <a:ext uri="{FF2B5EF4-FFF2-40B4-BE49-F238E27FC236}">
                  <a16:creationId xmlns:a16="http://schemas.microsoft.com/office/drawing/2014/main" id="{F9254AC4-54FA-46DB-96F6-6A48FB73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41291" y="1921425"/>
              <a:ext cx="476190" cy="582170"/>
            </a:xfrm>
            <a:prstGeom prst="rect">
              <a:avLst/>
            </a:prstGeom>
          </p:spPr>
        </p:pic>
        <p:pic>
          <p:nvPicPr>
            <p:cNvPr id="127" name="Picture 126">
              <a:extLst>
                <a:ext uri="{FF2B5EF4-FFF2-40B4-BE49-F238E27FC236}">
                  <a16:creationId xmlns:a16="http://schemas.microsoft.com/office/drawing/2014/main" id="{BBA58F29-CC1C-462E-8C03-657147F661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6340" y="1702019"/>
              <a:ext cx="476190" cy="582170"/>
            </a:xfrm>
            <a:prstGeom prst="rect">
              <a:avLst/>
            </a:prstGeom>
          </p:spPr>
        </p:pic>
        <p:pic>
          <p:nvPicPr>
            <p:cNvPr id="128" name="Picture 127">
              <a:extLst>
                <a:ext uri="{FF2B5EF4-FFF2-40B4-BE49-F238E27FC236}">
                  <a16:creationId xmlns:a16="http://schemas.microsoft.com/office/drawing/2014/main" id="{8AED2DCD-A2B0-4E65-986E-23324B9D9E0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4599" y="1811666"/>
              <a:ext cx="476190" cy="582170"/>
            </a:xfrm>
            <a:prstGeom prst="rect">
              <a:avLst/>
            </a:prstGeom>
          </p:spPr>
        </p:pic>
        <p:pic>
          <p:nvPicPr>
            <p:cNvPr id="129" name="Picture 128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C3314BFE-DD5B-475F-9678-0950DB6D2DE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589736" y="3697659"/>
              <a:ext cx="480438" cy="666429"/>
            </a:xfrm>
            <a:prstGeom prst="rect">
              <a:avLst/>
            </a:prstGeom>
          </p:spPr>
        </p:pic>
        <p:pic>
          <p:nvPicPr>
            <p:cNvPr id="130" name="Picture 129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3A045FF1-4541-4C80-B8F4-DD59BB2D3FB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428526" y="3809251"/>
              <a:ext cx="480438" cy="666429"/>
            </a:xfrm>
            <a:prstGeom prst="rect">
              <a:avLst/>
            </a:prstGeom>
          </p:spPr>
        </p:pic>
        <p:pic>
          <p:nvPicPr>
            <p:cNvPr id="131" name="Picture 130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8A9FE7D5-D14F-4427-B044-7F16A29AC9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798367" y="4779582"/>
              <a:ext cx="480438" cy="666429"/>
            </a:xfrm>
            <a:prstGeom prst="rect">
              <a:avLst/>
            </a:prstGeom>
          </p:spPr>
        </p:pic>
        <p:pic>
          <p:nvPicPr>
            <p:cNvPr id="132" name="Picture 131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EA1EEB56-46B1-4C11-852F-C1F76287F9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289709" y="4749223"/>
              <a:ext cx="480438" cy="666429"/>
            </a:xfrm>
            <a:prstGeom prst="rect">
              <a:avLst/>
            </a:prstGeom>
          </p:spPr>
        </p:pic>
        <p:pic>
          <p:nvPicPr>
            <p:cNvPr id="133" name="Picture 132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8B531B06-16DE-420F-9A59-DBB04896CA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579780" y="4336010"/>
              <a:ext cx="480438" cy="666429"/>
            </a:xfrm>
            <a:prstGeom prst="rect">
              <a:avLst/>
            </a:prstGeom>
          </p:spPr>
        </p:pic>
        <p:pic>
          <p:nvPicPr>
            <p:cNvPr id="134" name="Picture 133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85815803-2448-4F98-B97F-E08507F7B99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948088" y="3610601"/>
              <a:ext cx="480438" cy="666429"/>
            </a:xfrm>
            <a:prstGeom prst="rect">
              <a:avLst/>
            </a:prstGeom>
          </p:spPr>
        </p:pic>
        <p:pic>
          <p:nvPicPr>
            <p:cNvPr id="135" name="Picture 134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172FB47F-870E-4098-B0AA-19B3A02FB1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134199" y="4101594"/>
              <a:ext cx="480438" cy="666429"/>
            </a:xfrm>
            <a:prstGeom prst="rect">
              <a:avLst/>
            </a:prstGeom>
          </p:spPr>
        </p:pic>
        <p:pic>
          <p:nvPicPr>
            <p:cNvPr id="136" name="Picture 135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DDAC4655-5C6C-47D1-B0C6-B18D948624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310719" y="4698108"/>
              <a:ext cx="480438" cy="666429"/>
            </a:xfrm>
            <a:prstGeom prst="rect">
              <a:avLst/>
            </a:prstGeom>
          </p:spPr>
        </p:pic>
        <p:pic>
          <p:nvPicPr>
            <p:cNvPr id="137" name="Picture 136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F103B0B8-CA03-487B-BC7B-D0A0F1EF0C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759134" y="4191386"/>
              <a:ext cx="480438" cy="666429"/>
            </a:xfrm>
            <a:prstGeom prst="rect">
              <a:avLst/>
            </a:prstGeom>
          </p:spPr>
        </p:pic>
        <p:pic>
          <p:nvPicPr>
            <p:cNvPr id="138" name="Picture 137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259D7230-9FF4-4BE9-8694-A00AE8FAA3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66229" y="4185504"/>
              <a:ext cx="480438" cy="666429"/>
            </a:xfrm>
            <a:prstGeom prst="rect">
              <a:avLst/>
            </a:prstGeom>
          </p:spPr>
        </p:pic>
        <p:pic>
          <p:nvPicPr>
            <p:cNvPr id="139" name="Graphic 138" descr="Line arrow: Counter-clockwise curve outline">
              <a:extLst>
                <a:ext uri="{FF2B5EF4-FFF2-40B4-BE49-F238E27FC236}">
                  <a16:creationId xmlns:a16="http://schemas.microsoft.com/office/drawing/2014/main" id="{75BB8C36-F33D-4B13-A9AA-BF1D52C1E59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4637245" flipH="1">
              <a:off x="2213457" y="1602730"/>
              <a:ext cx="914400" cy="914400"/>
            </a:xfrm>
            <a:prstGeom prst="rect">
              <a:avLst/>
            </a:prstGeom>
          </p:spPr>
        </p:pic>
        <p:pic>
          <p:nvPicPr>
            <p:cNvPr id="140" name="Graphic 139" descr="Line arrow: Counter-clockwise curve outline">
              <a:extLst>
                <a:ext uri="{FF2B5EF4-FFF2-40B4-BE49-F238E27FC236}">
                  <a16:creationId xmlns:a16="http://schemas.microsoft.com/office/drawing/2014/main" id="{3D9B739F-C245-4F40-8D48-E6BBA95A3BE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4637245" flipH="1">
              <a:off x="2060693" y="3707899"/>
              <a:ext cx="914400" cy="914400"/>
            </a:xfrm>
            <a:prstGeom prst="rect">
              <a:avLst/>
            </a:prstGeom>
          </p:spPr>
        </p:pic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B273EFF0-4471-4BEC-A49E-BCDD1B3BA9AA}"/>
                </a:ext>
              </a:extLst>
            </p:cNvPr>
            <p:cNvGrpSpPr/>
            <p:nvPr/>
          </p:nvGrpSpPr>
          <p:grpSpPr>
            <a:xfrm>
              <a:off x="3298904" y="3503479"/>
              <a:ext cx="1889555" cy="1975121"/>
              <a:chOff x="3037587" y="1050159"/>
              <a:chExt cx="1889555" cy="1975121"/>
            </a:xfrm>
          </p:grpSpPr>
          <p:pic>
            <p:nvPicPr>
              <p:cNvPr id="153" name="Picture 152" descr="A red logo with a black background&#10;&#10;Description automatically generated with low confidence">
                <a:extLst>
                  <a:ext uri="{FF2B5EF4-FFF2-40B4-BE49-F238E27FC236}">
                    <a16:creationId xmlns:a16="http://schemas.microsoft.com/office/drawing/2014/main" id="{27DAB353-470B-44AF-B77D-2E51F304EA3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97" t="15423" r="27763" b="14610"/>
              <a:stretch/>
            </p:blipFill>
            <p:spPr>
              <a:xfrm>
                <a:off x="3535531" y="1318001"/>
                <a:ext cx="480448" cy="666428"/>
              </a:xfrm>
              <a:prstGeom prst="rect">
                <a:avLst/>
              </a:prstGeom>
            </p:spPr>
          </p:pic>
          <p:pic>
            <p:nvPicPr>
              <p:cNvPr id="154" name="Picture 153" descr="A red logo with a black background&#10;&#10;Description automatically generated with low confidence">
                <a:extLst>
                  <a:ext uri="{FF2B5EF4-FFF2-40B4-BE49-F238E27FC236}">
                    <a16:creationId xmlns:a16="http://schemas.microsoft.com/office/drawing/2014/main" id="{40ECA1FB-2691-4168-BB18-0A58CD0912D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97" t="15423" r="27763" b="14610"/>
              <a:stretch/>
            </p:blipFill>
            <p:spPr>
              <a:xfrm>
                <a:off x="3037587" y="1094941"/>
                <a:ext cx="480448" cy="666428"/>
              </a:xfrm>
              <a:prstGeom prst="rect">
                <a:avLst/>
              </a:prstGeom>
            </p:spPr>
          </p:pic>
          <p:pic>
            <p:nvPicPr>
              <p:cNvPr id="155" name="Picture 154" descr="A red logo with a black background&#10;&#10;Description automatically generated with low confidence">
                <a:extLst>
                  <a:ext uri="{FF2B5EF4-FFF2-40B4-BE49-F238E27FC236}">
                    <a16:creationId xmlns:a16="http://schemas.microsoft.com/office/drawing/2014/main" id="{9064A352-6CD1-4243-8540-533FCCAA526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97" t="15423" r="27763" b="14610"/>
              <a:stretch/>
            </p:blipFill>
            <p:spPr>
              <a:xfrm>
                <a:off x="3589090" y="2358852"/>
                <a:ext cx="480448" cy="666428"/>
              </a:xfrm>
              <a:prstGeom prst="rect">
                <a:avLst/>
              </a:prstGeom>
            </p:spPr>
          </p:pic>
          <p:pic>
            <p:nvPicPr>
              <p:cNvPr id="156" name="Picture 155" descr="A red logo with a black background&#10;&#10;Description automatically generated with low confidence">
                <a:extLst>
                  <a:ext uri="{FF2B5EF4-FFF2-40B4-BE49-F238E27FC236}">
                    <a16:creationId xmlns:a16="http://schemas.microsoft.com/office/drawing/2014/main" id="{07CE7C6B-5C04-4EF9-A276-B2BBD8ADCB1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97" t="15423" r="27763" b="14610"/>
              <a:stretch/>
            </p:blipFill>
            <p:spPr>
              <a:xfrm>
                <a:off x="4033476" y="1662663"/>
                <a:ext cx="480448" cy="666428"/>
              </a:xfrm>
              <a:prstGeom prst="rect">
                <a:avLst/>
              </a:prstGeom>
            </p:spPr>
          </p:pic>
          <p:pic>
            <p:nvPicPr>
              <p:cNvPr id="157" name="Picture 156" descr="A red logo with a black background&#10;&#10;Description automatically generated with low confidence">
                <a:extLst>
                  <a:ext uri="{FF2B5EF4-FFF2-40B4-BE49-F238E27FC236}">
                    <a16:creationId xmlns:a16="http://schemas.microsoft.com/office/drawing/2014/main" id="{C98DA3CF-423B-40FB-A415-A21A4B9365E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97" t="15423" r="27763" b="14610"/>
              <a:stretch/>
            </p:blipFill>
            <p:spPr>
              <a:xfrm>
                <a:off x="3057792" y="2170381"/>
                <a:ext cx="480448" cy="666428"/>
              </a:xfrm>
              <a:prstGeom prst="rect">
                <a:avLst/>
              </a:prstGeom>
            </p:spPr>
          </p:pic>
          <p:pic>
            <p:nvPicPr>
              <p:cNvPr id="158" name="Picture 157" descr="A red logo with a black background&#10;&#10;Description automatically generated with low confidence">
                <a:extLst>
                  <a:ext uri="{FF2B5EF4-FFF2-40B4-BE49-F238E27FC236}">
                    <a16:creationId xmlns:a16="http://schemas.microsoft.com/office/drawing/2014/main" id="{9F63A43B-4473-4FF2-A832-89E064BF625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97" t="15423" r="27763" b="14610"/>
              <a:stretch/>
            </p:blipFill>
            <p:spPr>
              <a:xfrm>
                <a:off x="4253907" y="2217194"/>
                <a:ext cx="480448" cy="666428"/>
              </a:xfrm>
              <a:prstGeom prst="rect">
                <a:avLst/>
              </a:prstGeom>
            </p:spPr>
          </p:pic>
          <p:pic>
            <p:nvPicPr>
              <p:cNvPr id="159" name="Picture 158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DFADB991-DC1F-4FAB-943A-579FB79C051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4446704" y="1248809"/>
                <a:ext cx="480438" cy="666429"/>
              </a:xfrm>
              <a:prstGeom prst="rect">
                <a:avLst/>
              </a:prstGeom>
            </p:spPr>
          </p:pic>
          <p:pic>
            <p:nvPicPr>
              <p:cNvPr id="160" name="Picture 159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243B1922-F38A-4F52-9A88-216C23A91AA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3368669" y="1742665"/>
                <a:ext cx="480438" cy="666429"/>
              </a:xfrm>
              <a:prstGeom prst="rect">
                <a:avLst/>
              </a:prstGeom>
            </p:spPr>
          </p:pic>
          <p:pic>
            <p:nvPicPr>
              <p:cNvPr id="161" name="Picture 160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A53FF750-5A82-46D5-B648-787E0A3EBA7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3966266" y="1050159"/>
                <a:ext cx="480438" cy="666429"/>
              </a:xfrm>
              <a:prstGeom prst="rect">
                <a:avLst/>
              </a:prstGeom>
            </p:spPr>
          </p:pic>
          <p:pic>
            <p:nvPicPr>
              <p:cNvPr id="162" name="Picture 161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42E7098A-C8E7-4FC0-ADA2-1662FB1BC19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3779233" y="1879654"/>
                <a:ext cx="480438" cy="666429"/>
              </a:xfrm>
              <a:prstGeom prst="rect">
                <a:avLst/>
              </a:prstGeom>
            </p:spPr>
          </p:pic>
        </p:grpSp>
        <p:pic>
          <p:nvPicPr>
            <p:cNvPr id="142" name="Picture 141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6F979AA3-608F-4136-9D75-FC8E834ED0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3747202" y="2065834"/>
              <a:ext cx="480438" cy="666429"/>
            </a:xfrm>
            <a:prstGeom prst="rect">
              <a:avLst/>
            </a:prstGeom>
          </p:spPr>
        </p:pic>
        <p:pic>
          <p:nvPicPr>
            <p:cNvPr id="143" name="Picture 142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CD6C3C34-0F0F-44DB-BFC5-C438740DA8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4156752" y="2232725"/>
              <a:ext cx="480438" cy="666429"/>
            </a:xfrm>
            <a:prstGeom prst="rect">
              <a:avLst/>
            </a:prstGeom>
          </p:spPr>
        </p:pic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1E1161B1-C859-479A-98C6-15728A243693}"/>
                </a:ext>
              </a:extLst>
            </p:cNvPr>
            <p:cNvGrpSpPr/>
            <p:nvPr/>
          </p:nvGrpSpPr>
          <p:grpSpPr>
            <a:xfrm>
              <a:off x="3162389" y="1020911"/>
              <a:ext cx="2131189" cy="1698346"/>
              <a:chOff x="3170734" y="3422036"/>
              <a:chExt cx="2131189" cy="1698346"/>
            </a:xfrm>
          </p:grpSpPr>
          <p:pic>
            <p:nvPicPr>
              <p:cNvPr id="145" name="Picture 144" descr="A red logo with a black background&#10;&#10;Description automatically generated with low confidence">
                <a:extLst>
                  <a:ext uri="{FF2B5EF4-FFF2-40B4-BE49-F238E27FC236}">
                    <a16:creationId xmlns:a16="http://schemas.microsoft.com/office/drawing/2014/main" id="{77607EDD-99E3-4845-999D-8D342B281C5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97" t="15423" r="27763" b="14610"/>
              <a:stretch/>
            </p:blipFill>
            <p:spPr>
              <a:xfrm>
                <a:off x="3170734" y="3855377"/>
                <a:ext cx="480448" cy="666428"/>
              </a:xfrm>
              <a:prstGeom prst="rect">
                <a:avLst/>
              </a:prstGeom>
            </p:spPr>
          </p:pic>
          <p:pic>
            <p:nvPicPr>
              <p:cNvPr id="146" name="Picture 145" descr="A red logo with a black background&#10;&#10;Description automatically generated with low confidence">
                <a:extLst>
                  <a:ext uri="{FF2B5EF4-FFF2-40B4-BE49-F238E27FC236}">
                    <a16:creationId xmlns:a16="http://schemas.microsoft.com/office/drawing/2014/main" id="{4810F654-783D-4FB2-B3BB-BD6BDDE02F3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797" t="15423" r="27763" b="14610"/>
              <a:stretch/>
            </p:blipFill>
            <p:spPr>
              <a:xfrm>
                <a:off x="3949989" y="3874176"/>
                <a:ext cx="480448" cy="666428"/>
              </a:xfrm>
              <a:prstGeom prst="rect">
                <a:avLst/>
              </a:prstGeom>
            </p:spPr>
          </p:pic>
          <p:pic>
            <p:nvPicPr>
              <p:cNvPr id="147" name="Picture 146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243AD77E-4931-4122-8820-9BCB3B8CED8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4377870" y="3993358"/>
                <a:ext cx="480438" cy="666429"/>
              </a:xfrm>
              <a:prstGeom prst="rect">
                <a:avLst/>
              </a:prstGeom>
            </p:spPr>
          </p:pic>
          <p:pic>
            <p:nvPicPr>
              <p:cNvPr id="148" name="Picture 147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E1642658-3D6A-4E4F-95E6-095F1A8B545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4821485" y="4304365"/>
                <a:ext cx="480438" cy="666429"/>
              </a:xfrm>
              <a:prstGeom prst="rect">
                <a:avLst/>
              </a:prstGeom>
            </p:spPr>
          </p:pic>
          <p:pic>
            <p:nvPicPr>
              <p:cNvPr id="149" name="Picture 148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2C5FBBE1-F0BD-4B34-AF31-9536AC07FFB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4377870" y="3422036"/>
                <a:ext cx="480438" cy="666429"/>
              </a:xfrm>
              <a:prstGeom prst="rect">
                <a:avLst/>
              </a:prstGeom>
            </p:spPr>
          </p:pic>
          <p:pic>
            <p:nvPicPr>
              <p:cNvPr id="150" name="Picture 149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79AE39EC-E68D-4F50-8348-4F45F30E835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3410963" y="4453953"/>
                <a:ext cx="480438" cy="666429"/>
              </a:xfrm>
              <a:prstGeom prst="rect">
                <a:avLst/>
              </a:prstGeom>
            </p:spPr>
          </p:pic>
          <p:pic>
            <p:nvPicPr>
              <p:cNvPr id="151" name="Picture 150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FF0BD6F9-ECF4-484A-9F45-3B89B65C645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3646182" y="3593980"/>
                <a:ext cx="480438" cy="666429"/>
              </a:xfrm>
              <a:prstGeom prst="rect">
                <a:avLst/>
              </a:prstGeom>
            </p:spPr>
          </p:pic>
          <p:pic>
            <p:nvPicPr>
              <p:cNvPr id="152" name="Picture 151" descr="A picture containing text, silhouette, night sky&#10;&#10;Description automatically generated">
                <a:extLst>
                  <a:ext uri="{FF2B5EF4-FFF2-40B4-BE49-F238E27FC236}">
                    <a16:creationId xmlns:a16="http://schemas.microsoft.com/office/drawing/2014/main" id="{DF677FE2-BF32-4F71-88AB-0219809B21A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559" t="16814" r="20001" b="13220"/>
              <a:stretch/>
            </p:blipFill>
            <p:spPr>
              <a:xfrm>
                <a:off x="4666816" y="3697658"/>
                <a:ext cx="480438" cy="666429"/>
              </a:xfrm>
              <a:prstGeom prst="rect">
                <a:avLst/>
              </a:prstGeom>
            </p:spPr>
          </p:pic>
        </p:grpSp>
      </p:grpSp>
      <p:sp>
        <p:nvSpPr>
          <p:cNvPr id="163" name="TextBox 162">
            <a:extLst>
              <a:ext uri="{FF2B5EF4-FFF2-40B4-BE49-F238E27FC236}">
                <a16:creationId xmlns:a16="http://schemas.microsoft.com/office/drawing/2014/main" id="{7DCDB3E7-2C56-4247-9B8A-9E93D9D1370A}"/>
              </a:ext>
            </a:extLst>
          </p:cNvPr>
          <p:cNvSpPr txBox="1"/>
          <p:nvPr/>
        </p:nvSpPr>
        <p:spPr>
          <a:xfrm>
            <a:off x="284027" y="6065834"/>
            <a:ext cx="185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3993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4" grpId="0" animBg="1"/>
      <p:bldP spid="66" grpId="0" animBg="1"/>
      <p:bldP spid="72" grpId="0" animBg="1"/>
      <p:bldP spid="73" grpId="0"/>
      <p:bldP spid="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Table 55">
            <a:extLst>
              <a:ext uri="{FF2B5EF4-FFF2-40B4-BE49-F238E27FC236}">
                <a16:creationId xmlns:a16="http://schemas.microsoft.com/office/drawing/2014/main" id="{D3025E3C-038A-4636-BA1B-EC5002937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69908"/>
              </p:ext>
            </p:extLst>
          </p:nvPr>
        </p:nvGraphicFramePr>
        <p:xfrm>
          <a:off x="5338746" y="1113042"/>
          <a:ext cx="3692459" cy="2501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5492">
                  <a:extLst>
                    <a:ext uri="{9D8B030D-6E8A-4147-A177-3AD203B41FA5}">
                      <a16:colId xmlns:a16="http://schemas.microsoft.com/office/drawing/2014/main" val="1671927795"/>
                    </a:ext>
                  </a:extLst>
                </a:gridCol>
                <a:gridCol w="910999">
                  <a:extLst>
                    <a:ext uri="{9D8B030D-6E8A-4147-A177-3AD203B41FA5}">
                      <a16:colId xmlns:a16="http://schemas.microsoft.com/office/drawing/2014/main" val="667577910"/>
                    </a:ext>
                  </a:extLst>
                </a:gridCol>
                <a:gridCol w="897984">
                  <a:extLst>
                    <a:ext uri="{9D8B030D-6E8A-4147-A177-3AD203B41FA5}">
                      <a16:colId xmlns:a16="http://schemas.microsoft.com/office/drawing/2014/main" val="4201474397"/>
                    </a:ext>
                  </a:extLst>
                </a:gridCol>
                <a:gridCol w="897984">
                  <a:extLst>
                    <a:ext uri="{9D8B030D-6E8A-4147-A177-3AD203B41FA5}">
                      <a16:colId xmlns:a16="http://schemas.microsoft.com/office/drawing/2014/main" val="23300971"/>
                    </a:ext>
                  </a:extLst>
                </a:gridCol>
              </a:tblGrid>
              <a:tr h="614000">
                <a:tc>
                  <a:txBody>
                    <a:bodyPr/>
                    <a:lstStyle/>
                    <a:p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eorgia Pro" panose="02040502050405020303" pitchFamily="18" charset="0"/>
                        </a:rPr>
                        <a:t>Sick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  <a:ea typeface="Segoe UI Symbol" panose="020B0502040204020203" pitchFamily="34" charset="0"/>
                        </a:rPr>
                        <a:t>⌀</a:t>
                      </a:r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Georgia Pro" panose="02040502050405020303" pitchFamily="18" charset="0"/>
                        </a:rPr>
                        <a:t>Totals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0208353"/>
                  </a:ext>
                </a:extLst>
              </a:tr>
              <a:tr h="897614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Georgia Pro" panose="02040502050405020303" pitchFamily="18" charset="0"/>
                        </a:rPr>
                        <a:t>Tea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eorgia Pro" panose="02040502050405020303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871825"/>
                  </a:ext>
                </a:extLst>
              </a:tr>
              <a:tr h="98988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Georgia Pro" panose="02040502050405020303" pitchFamily="18" charset="0"/>
                          <a:ea typeface="Segoe UI Symbol" panose="020B0502040204020203" pitchFamily="34" charset="0"/>
                        </a:rPr>
                        <a:t>⌀</a:t>
                      </a:r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Georgia Pro" panose="02040502050405020303" pitchFamily="18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2143107"/>
                  </a:ext>
                </a:extLst>
              </a:tr>
            </a:tbl>
          </a:graphicData>
        </a:graphic>
      </p:graphicFrame>
      <p:sp>
        <p:nvSpPr>
          <p:cNvPr id="61" name="TextBox 60">
            <a:extLst>
              <a:ext uri="{FF2B5EF4-FFF2-40B4-BE49-F238E27FC236}">
                <a16:creationId xmlns:a16="http://schemas.microsoft.com/office/drawing/2014/main" id="{7C59DE48-ABC7-4B6B-86DC-9683FDAE5308}"/>
              </a:ext>
            </a:extLst>
          </p:cNvPr>
          <p:cNvSpPr txBox="1"/>
          <p:nvPr/>
        </p:nvSpPr>
        <p:spPr>
          <a:xfrm>
            <a:off x="9649244" y="1315653"/>
            <a:ext cx="2344506" cy="113877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Georgia Pro" panose="02040502050405020303" pitchFamily="18" charset="0"/>
              </a:rPr>
              <a:t>Risk</a:t>
            </a:r>
            <a:r>
              <a:rPr lang="en-US" sz="1800" dirty="0">
                <a:latin typeface="Georgia Pro" panose="02040502050405020303" pitchFamily="18" charset="0"/>
              </a:rPr>
              <a:t> of getting sick </a:t>
            </a:r>
            <a:r>
              <a:rPr lang="en-US" dirty="0">
                <a:latin typeface="Georgia Pro" panose="02040502050405020303" pitchFamily="18" charset="0"/>
              </a:rPr>
              <a:t>after tea</a:t>
            </a:r>
            <a:endParaRPr lang="en-US" sz="1800" dirty="0">
              <a:latin typeface="Georgia Pro" panose="02040502050405020303" pitchFamily="18" charset="0"/>
            </a:endParaRPr>
          </a:p>
          <a:p>
            <a:pPr algn="ctr"/>
            <a:r>
              <a:rPr lang="en-US" sz="3200" dirty="0">
                <a:latin typeface="Georgia Pro" panose="02040502050405020303" pitchFamily="18" charset="0"/>
              </a:rPr>
              <a:t>6 / 10= .6</a:t>
            </a:r>
            <a:endParaRPr lang="en-US" sz="1800" dirty="0">
              <a:latin typeface="Elephant" panose="02020904090505020303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1129892-79E3-4C46-B2FB-773CBCBA068E}"/>
              </a:ext>
            </a:extLst>
          </p:cNvPr>
          <p:cNvSpPr txBox="1"/>
          <p:nvPr/>
        </p:nvSpPr>
        <p:spPr>
          <a:xfrm>
            <a:off x="9649244" y="2702600"/>
            <a:ext cx="2344506" cy="113877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Georgia Pro" panose="02040502050405020303" pitchFamily="18" charset="0"/>
              </a:rPr>
              <a:t>Risk of getting sick &amp; not drinking tea:</a:t>
            </a:r>
          </a:p>
          <a:p>
            <a:pPr algn="ctr"/>
            <a:r>
              <a:rPr lang="en-US" sz="3200" dirty="0">
                <a:latin typeface="Georgia Pro" panose="02040502050405020303" pitchFamily="18" charset="0"/>
              </a:rPr>
              <a:t>2 / 10 = .2</a:t>
            </a:r>
            <a:endParaRPr lang="en-US" sz="1800" dirty="0">
              <a:latin typeface="Elephant" panose="02020904090505020303" pitchFamily="18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59FB9E6-5866-415B-B6A6-E9BE420CD916}"/>
              </a:ext>
            </a:extLst>
          </p:cNvPr>
          <p:cNvSpPr txBox="1"/>
          <p:nvPr/>
        </p:nvSpPr>
        <p:spPr>
          <a:xfrm>
            <a:off x="6334220" y="3826092"/>
            <a:ext cx="2385047" cy="923330"/>
          </a:xfrm>
          <a:prstGeom prst="rect">
            <a:avLst/>
          </a:prstGeom>
          <a:noFill/>
          <a:ln>
            <a:solidFill>
              <a:schemeClr val="accent4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endParaRPr lang="en-US" dirty="0">
              <a:latin typeface="Elephant" panose="02020904090505020303" pitchFamily="18" charset="0"/>
            </a:endParaRPr>
          </a:p>
          <a:p>
            <a:pPr algn="ctr"/>
            <a:endParaRPr lang="en-US" sz="1800" dirty="0">
              <a:latin typeface="Elephant" panose="02020904090505020303" pitchFamily="18" charset="0"/>
            </a:endParaRPr>
          </a:p>
          <a:p>
            <a:pPr algn="ctr"/>
            <a:endParaRPr lang="en-US" sz="1800" dirty="0">
              <a:latin typeface="Elephant" panose="02020904090505020303" pitchFamily="18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5371586-D713-4E9B-B215-F44CD4E8F343}"/>
              </a:ext>
            </a:extLst>
          </p:cNvPr>
          <p:cNvSpPr/>
          <p:nvPr/>
        </p:nvSpPr>
        <p:spPr>
          <a:xfrm>
            <a:off x="5565972" y="1131713"/>
            <a:ext cx="3976214" cy="381914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CA8CF27-6A10-426B-AEE5-FD6D06BFE72E}"/>
              </a:ext>
            </a:extLst>
          </p:cNvPr>
          <p:cNvSpPr txBox="1"/>
          <p:nvPr/>
        </p:nvSpPr>
        <p:spPr>
          <a:xfrm>
            <a:off x="6744851" y="3814299"/>
            <a:ext cx="1319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Georgia Pro" panose="02040502050405020303" pitchFamily="18" charset="0"/>
              </a:rPr>
              <a:t> 6/10</a:t>
            </a:r>
          </a:p>
          <a:p>
            <a:r>
              <a:rPr lang="en-US" sz="2800" dirty="0">
                <a:latin typeface="Georgia Pro" panose="02040502050405020303" pitchFamily="18" charset="0"/>
              </a:rPr>
              <a:t> 2/10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C452141-4C31-4DF7-92E4-356B922964CE}"/>
              </a:ext>
            </a:extLst>
          </p:cNvPr>
          <p:cNvSpPr txBox="1"/>
          <p:nvPr/>
        </p:nvSpPr>
        <p:spPr>
          <a:xfrm>
            <a:off x="7861825" y="3995498"/>
            <a:ext cx="1547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eorgia Pro" panose="02040502050405020303" pitchFamily="18" charset="0"/>
              </a:rPr>
              <a:t>= 3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4989617-26EE-4BEC-9917-F5FA9E920EA1}"/>
              </a:ext>
            </a:extLst>
          </p:cNvPr>
          <p:cNvGrpSpPr/>
          <p:nvPr/>
        </p:nvGrpSpPr>
        <p:grpSpPr>
          <a:xfrm>
            <a:off x="146340" y="156290"/>
            <a:ext cx="5567480" cy="6278876"/>
            <a:chOff x="6375916" y="216111"/>
            <a:chExt cx="5567480" cy="627887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9E94BA3-DB93-4940-95AD-90F4815CA2FC}"/>
                </a:ext>
              </a:extLst>
            </p:cNvPr>
            <p:cNvSpPr txBox="1"/>
            <p:nvPr/>
          </p:nvSpPr>
          <p:spPr>
            <a:xfrm>
              <a:off x="6537082" y="216111"/>
              <a:ext cx="5406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Elephant" panose="02020904090505020303" pitchFamily="18" charset="0"/>
                </a:rPr>
                <a:t>Cohort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E84AF90-49E7-43E8-B35A-223E5932401F}"/>
                </a:ext>
              </a:extLst>
            </p:cNvPr>
            <p:cNvSpPr txBox="1"/>
            <p:nvPr/>
          </p:nvSpPr>
          <p:spPr>
            <a:xfrm>
              <a:off x="6513603" y="6125655"/>
              <a:ext cx="18561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Time</a:t>
              </a:r>
            </a:p>
          </p:txBody>
        </p: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930E7367-156A-4815-81B3-E218B07D0150}"/>
                </a:ext>
              </a:extLst>
            </p:cNvPr>
            <p:cNvCxnSpPr/>
            <p:nvPr/>
          </p:nvCxnSpPr>
          <p:spPr>
            <a:xfrm>
              <a:off x="6622091" y="6110157"/>
              <a:ext cx="4937760" cy="0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BB54ADA-6C74-4672-A606-43A08B5BFCCC}"/>
                </a:ext>
              </a:extLst>
            </p:cNvPr>
            <p:cNvSpPr txBox="1"/>
            <p:nvPr/>
          </p:nvSpPr>
          <p:spPr>
            <a:xfrm>
              <a:off x="6431760" y="910617"/>
              <a:ext cx="2074729" cy="369332"/>
            </a:xfrm>
            <a:prstGeom prst="rect">
              <a:avLst/>
            </a:prstGeom>
            <a:solidFill>
              <a:srgbClr val="D0FAF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eorgia Pro" panose="02040502050405020303" pitchFamily="18" charset="0"/>
                </a:rPr>
                <a:t>Start w/ Exposure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1602758-83E5-4BDE-A8A5-86E90FEBBA22}"/>
                </a:ext>
              </a:extLst>
            </p:cNvPr>
            <p:cNvSpPr txBox="1"/>
            <p:nvPr/>
          </p:nvSpPr>
          <p:spPr>
            <a:xfrm>
              <a:off x="9601713" y="5525073"/>
              <a:ext cx="2074729" cy="369332"/>
            </a:xfrm>
            <a:prstGeom prst="rect">
              <a:avLst/>
            </a:prstGeom>
            <a:solidFill>
              <a:srgbClr val="D0FAF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Georgia Pro" panose="02040502050405020303" pitchFamily="18" charset="0"/>
                </a:rPr>
                <a:t>Look for Outcome</a:t>
              </a:r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B7250932-CE0D-4DC8-A173-6C83CCD35F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57437" y="1573147"/>
              <a:ext cx="476190" cy="582170"/>
            </a:xfrm>
            <a:prstGeom prst="rect">
              <a:avLst/>
            </a:prstGeom>
          </p:spPr>
        </p:pic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295C3A5B-4A66-44D5-ADB4-444FD8E625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27793" y="2287828"/>
              <a:ext cx="476190" cy="582170"/>
            </a:xfrm>
            <a:prstGeom prst="rect">
              <a:avLst/>
            </a:prstGeom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E8301F0E-40DC-4C92-8B43-F626A7A8B9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69125" y="1573147"/>
              <a:ext cx="476190" cy="582170"/>
            </a:xfrm>
            <a:prstGeom prst="rect">
              <a:avLst/>
            </a:prstGeom>
          </p:spPr>
        </p:pic>
        <p:pic>
          <p:nvPicPr>
            <p:cNvPr id="78" name="Picture 77">
              <a:extLst>
                <a:ext uri="{FF2B5EF4-FFF2-40B4-BE49-F238E27FC236}">
                  <a16:creationId xmlns:a16="http://schemas.microsoft.com/office/drawing/2014/main" id="{0A805E1A-7032-4CB2-99B9-661BAD4CE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83639" y="2287828"/>
              <a:ext cx="476190" cy="582170"/>
            </a:xfrm>
            <a:prstGeom prst="rect">
              <a:avLst/>
            </a:prstGeom>
          </p:spPr>
        </p:pic>
        <p:pic>
          <p:nvPicPr>
            <p:cNvPr id="79" name="Picture 78">
              <a:extLst>
                <a:ext uri="{FF2B5EF4-FFF2-40B4-BE49-F238E27FC236}">
                  <a16:creationId xmlns:a16="http://schemas.microsoft.com/office/drawing/2014/main" id="{0CA040F5-EF2E-4D0A-AB2D-09766EF4DD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51753" y="2274444"/>
              <a:ext cx="476190" cy="582170"/>
            </a:xfrm>
            <a:prstGeom prst="rect">
              <a:avLst/>
            </a:prstGeom>
          </p:spPr>
        </p:pic>
        <p:pic>
          <p:nvPicPr>
            <p:cNvPr id="80" name="Picture 79">
              <a:extLst>
                <a:ext uri="{FF2B5EF4-FFF2-40B4-BE49-F238E27FC236}">
                  <a16:creationId xmlns:a16="http://schemas.microsoft.com/office/drawing/2014/main" id="{23A8FE1C-5964-422F-A2CA-9DE19EF26A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976891" y="1735219"/>
              <a:ext cx="476190" cy="582170"/>
            </a:xfrm>
            <a:prstGeom prst="rect">
              <a:avLst/>
            </a:prstGeom>
          </p:spPr>
        </p:pic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F90A8C54-CC7D-402A-8864-D2236FEF79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270867" y="1981246"/>
              <a:ext cx="476190" cy="582170"/>
            </a:xfrm>
            <a:prstGeom prst="rect">
              <a:avLst/>
            </a:prstGeom>
          </p:spPr>
        </p:pic>
        <p:pic>
          <p:nvPicPr>
            <p:cNvPr id="82" name="Picture 81">
              <a:extLst>
                <a:ext uri="{FF2B5EF4-FFF2-40B4-BE49-F238E27FC236}">
                  <a16:creationId xmlns:a16="http://schemas.microsoft.com/office/drawing/2014/main" id="{C43CB29C-C9B1-4DAB-B19A-DA92421411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375916" y="1761840"/>
              <a:ext cx="476190" cy="582170"/>
            </a:xfrm>
            <a:prstGeom prst="rect">
              <a:avLst/>
            </a:prstGeom>
          </p:spPr>
        </p:pic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1804850C-BD49-42ED-96D3-34EB4FC700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844175" y="1871487"/>
              <a:ext cx="476190" cy="582170"/>
            </a:xfrm>
            <a:prstGeom prst="rect">
              <a:avLst/>
            </a:prstGeom>
          </p:spPr>
        </p:pic>
        <p:pic>
          <p:nvPicPr>
            <p:cNvPr id="84" name="Picture 83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3283AB1A-F25D-41B9-8745-CD50D9E5D1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6819312" y="3757480"/>
              <a:ext cx="480438" cy="666429"/>
            </a:xfrm>
            <a:prstGeom prst="rect">
              <a:avLst/>
            </a:prstGeom>
          </p:spPr>
        </p:pic>
        <p:pic>
          <p:nvPicPr>
            <p:cNvPr id="85" name="Picture 84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53039CC4-0661-470D-A2C9-550E445321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7658102" y="3869072"/>
              <a:ext cx="480438" cy="666429"/>
            </a:xfrm>
            <a:prstGeom prst="rect">
              <a:avLst/>
            </a:prstGeom>
          </p:spPr>
        </p:pic>
        <p:pic>
          <p:nvPicPr>
            <p:cNvPr id="86" name="Picture 85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8D994DFE-33C6-4C34-82C2-47EB97A53F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7027943" y="4839403"/>
              <a:ext cx="480438" cy="666429"/>
            </a:xfrm>
            <a:prstGeom prst="rect">
              <a:avLst/>
            </a:prstGeom>
          </p:spPr>
        </p:pic>
        <p:pic>
          <p:nvPicPr>
            <p:cNvPr id="87" name="Picture 86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A47F9893-5344-4158-8171-11F59440BF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7519285" y="4809044"/>
              <a:ext cx="480438" cy="666429"/>
            </a:xfrm>
            <a:prstGeom prst="rect">
              <a:avLst/>
            </a:prstGeom>
          </p:spPr>
        </p:pic>
        <p:pic>
          <p:nvPicPr>
            <p:cNvPr id="88" name="Picture 87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9AC71023-EC3B-4AD5-912C-7270C7F004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7809356" y="4395831"/>
              <a:ext cx="480438" cy="666429"/>
            </a:xfrm>
            <a:prstGeom prst="rect">
              <a:avLst/>
            </a:prstGeom>
          </p:spPr>
        </p:pic>
        <p:pic>
          <p:nvPicPr>
            <p:cNvPr id="89" name="Picture 88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20F78553-8C5F-4280-996D-4D571A8D2F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7177664" y="3670422"/>
              <a:ext cx="480438" cy="666429"/>
            </a:xfrm>
            <a:prstGeom prst="rect">
              <a:avLst/>
            </a:prstGeom>
          </p:spPr>
        </p:pic>
        <p:pic>
          <p:nvPicPr>
            <p:cNvPr id="90" name="Picture 89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6ED894A3-7BD1-440A-81F9-305FE7FFC0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7363775" y="4161415"/>
              <a:ext cx="480438" cy="666429"/>
            </a:xfrm>
            <a:prstGeom prst="rect">
              <a:avLst/>
            </a:prstGeom>
          </p:spPr>
        </p:pic>
        <p:pic>
          <p:nvPicPr>
            <p:cNvPr id="91" name="Picture 90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8686D89A-5B0A-4814-B358-B15CD5742A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6540295" y="4757929"/>
              <a:ext cx="480438" cy="666429"/>
            </a:xfrm>
            <a:prstGeom prst="rect">
              <a:avLst/>
            </a:prstGeom>
          </p:spPr>
        </p:pic>
        <p:pic>
          <p:nvPicPr>
            <p:cNvPr id="92" name="Picture 91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A1921BF2-DC0C-46DC-87B4-2BC920ABE8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6988710" y="4251207"/>
              <a:ext cx="480438" cy="666429"/>
            </a:xfrm>
            <a:prstGeom prst="rect">
              <a:avLst/>
            </a:prstGeom>
          </p:spPr>
        </p:pic>
        <p:pic>
          <p:nvPicPr>
            <p:cNvPr id="93" name="Picture 92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6C591A09-BD6E-4A70-A55D-D2562D379D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6695805" y="4245325"/>
              <a:ext cx="480438" cy="666429"/>
            </a:xfrm>
            <a:prstGeom prst="rect">
              <a:avLst/>
            </a:prstGeom>
          </p:spPr>
        </p:pic>
        <p:pic>
          <p:nvPicPr>
            <p:cNvPr id="94" name="Graphic 93" descr="Line arrow: Counter-clockwise curve outline">
              <a:extLst>
                <a:ext uri="{FF2B5EF4-FFF2-40B4-BE49-F238E27FC236}">
                  <a16:creationId xmlns:a16="http://schemas.microsoft.com/office/drawing/2014/main" id="{B940A733-DD30-43F6-BB07-E82137C2A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4637245" flipH="1">
              <a:off x="8443033" y="1662551"/>
              <a:ext cx="914400" cy="914400"/>
            </a:xfrm>
            <a:prstGeom prst="rect">
              <a:avLst/>
            </a:prstGeom>
          </p:spPr>
        </p:pic>
        <p:pic>
          <p:nvPicPr>
            <p:cNvPr id="95" name="Graphic 94" descr="Line arrow: Counter-clockwise curve outline">
              <a:extLst>
                <a:ext uri="{FF2B5EF4-FFF2-40B4-BE49-F238E27FC236}">
                  <a16:creationId xmlns:a16="http://schemas.microsoft.com/office/drawing/2014/main" id="{09CFBE3D-3A6E-41D3-8C8F-12C45F4496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4637245" flipH="1">
              <a:off x="8290269" y="3767720"/>
              <a:ext cx="914400" cy="914400"/>
            </a:xfrm>
            <a:prstGeom prst="rect">
              <a:avLst/>
            </a:prstGeom>
          </p:spPr>
        </p:pic>
        <p:pic>
          <p:nvPicPr>
            <p:cNvPr id="96" name="Picture 95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B16B49C8-1A82-4AF9-8AF1-7161F1DC6B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9765107" y="1377822"/>
              <a:ext cx="480448" cy="666428"/>
            </a:xfrm>
            <a:prstGeom prst="rect">
              <a:avLst/>
            </a:prstGeom>
          </p:spPr>
        </p:pic>
        <p:pic>
          <p:nvPicPr>
            <p:cNvPr id="97" name="Picture 96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7ED03AAE-31E4-4BCD-A658-BD68F16B46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9267163" y="1154762"/>
              <a:ext cx="480448" cy="666428"/>
            </a:xfrm>
            <a:prstGeom prst="rect">
              <a:avLst/>
            </a:prstGeom>
          </p:spPr>
        </p:pic>
        <p:pic>
          <p:nvPicPr>
            <p:cNvPr id="98" name="Picture 97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1D27F619-ED53-4A12-B029-7D191BA216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9818666" y="2418673"/>
              <a:ext cx="480448" cy="666428"/>
            </a:xfrm>
            <a:prstGeom prst="rect">
              <a:avLst/>
            </a:prstGeom>
          </p:spPr>
        </p:pic>
        <p:pic>
          <p:nvPicPr>
            <p:cNvPr id="99" name="Picture 98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6A69B213-6815-4F44-B0DD-DA3B3E9EF2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10263052" y="1722484"/>
              <a:ext cx="480448" cy="666428"/>
            </a:xfrm>
            <a:prstGeom prst="rect">
              <a:avLst/>
            </a:prstGeom>
          </p:spPr>
        </p:pic>
        <p:pic>
          <p:nvPicPr>
            <p:cNvPr id="100" name="Picture 99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69D0B40B-27ED-4C01-BE34-384B98B559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9287368" y="2230202"/>
              <a:ext cx="480448" cy="666428"/>
            </a:xfrm>
            <a:prstGeom prst="rect">
              <a:avLst/>
            </a:prstGeom>
          </p:spPr>
        </p:pic>
        <p:pic>
          <p:nvPicPr>
            <p:cNvPr id="101" name="Picture 100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36F3A090-AEF2-4175-A52E-222F0E28997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10483483" y="2277015"/>
              <a:ext cx="480448" cy="666428"/>
            </a:xfrm>
            <a:prstGeom prst="rect">
              <a:avLst/>
            </a:prstGeom>
          </p:spPr>
        </p:pic>
        <p:pic>
          <p:nvPicPr>
            <p:cNvPr id="102" name="Picture 101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9BBCA3BF-BDD7-434A-B691-6E7D516B3E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676280" y="1308630"/>
              <a:ext cx="480438" cy="666429"/>
            </a:xfrm>
            <a:prstGeom prst="rect">
              <a:avLst/>
            </a:prstGeom>
          </p:spPr>
        </p:pic>
        <p:pic>
          <p:nvPicPr>
            <p:cNvPr id="103" name="Picture 102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9BC5B796-8F01-41EA-961A-C8EC18C058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9598245" y="1802486"/>
              <a:ext cx="480438" cy="666429"/>
            </a:xfrm>
            <a:prstGeom prst="rect">
              <a:avLst/>
            </a:prstGeom>
          </p:spPr>
        </p:pic>
        <p:pic>
          <p:nvPicPr>
            <p:cNvPr id="104" name="Picture 103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2B324E02-A426-432C-A716-F71E7D4411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195842" y="1109980"/>
              <a:ext cx="480438" cy="666429"/>
            </a:xfrm>
            <a:prstGeom prst="rect">
              <a:avLst/>
            </a:prstGeom>
          </p:spPr>
        </p:pic>
        <p:pic>
          <p:nvPicPr>
            <p:cNvPr id="105" name="Picture 104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C4198511-7CAE-4FEA-98C4-1D8DF5717A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008809" y="1939475"/>
              <a:ext cx="480438" cy="666429"/>
            </a:xfrm>
            <a:prstGeom prst="rect">
              <a:avLst/>
            </a:prstGeom>
          </p:spPr>
        </p:pic>
        <p:pic>
          <p:nvPicPr>
            <p:cNvPr id="106" name="Picture 105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0AD857E8-336B-4F17-94A5-A03A6FD363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9400310" y="3915198"/>
              <a:ext cx="480448" cy="666428"/>
            </a:xfrm>
            <a:prstGeom prst="rect">
              <a:avLst/>
            </a:prstGeom>
          </p:spPr>
        </p:pic>
        <p:pic>
          <p:nvPicPr>
            <p:cNvPr id="107" name="Picture 106" descr="A red logo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469471EA-F418-458D-B5EB-CB4E1550B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97" t="15423" r="27763" b="14610"/>
            <a:stretch/>
          </p:blipFill>
          <p:spPr>
            <a:xfrm>
              <a:off x="10179565" y="3933997"/>
              <a:ext cx="480448" cy="666428"/>
            </a:xfrm>
            <a:prstGeom prst="rect">
              <a:avLst/>
            </a:prstGeom>
          </p:spPr>
        </p:pic>
        <p:pic>
          <p:nvPicPr>
            <p:cNvPr id="108" name="Picture 107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08FFE763-2D0E-4CA0-86B3-7554AD2219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607446" y="4053179"/>
              <a:ext cx="480438" cy="666429"/>
            </a:xfrm>
            <a:prstGeom prst="rect">
              <a:avLst/>
            </a:prstGeom>
          </p:spPr>
        </p:pic>
        <p:pic>
          <p:nvPicPr>
            <p:cNvPr id="109" name="Picture 108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ED726650-19C0-4965-A42E-E19F33A0C8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130848" y="4547637"/>
              <a:ext cx="480438" cy="666429"/>
            </a:xfrm>
            <a:prstGeom prst="rect">
              <a:avLst/>
            </a:prstGeom>
          </p:spPr>
        </p:pic>
        <p:pic>
          <p:nvPicPr>
            <p:cNvPr id="110" name="Picture 109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54BA4657-2D51-4D24-8434-A7EA5D8D45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540398" y="4714528"/>
              <a:ext cx="480438" cy="666429"/>
            </a:xfrm>
            <a:prstGeom prst="rect">
              <a:avLst/>
            </a:prstGeom>
          </p:spPr>
        </p:pic>
        <p:pic>
          <p:nvPicPr>
            <p:cNvPr id="111" name="Picture 110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5E838FAA-C29F-4C52-A9ED-88D7066101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1051061" y="4364186"/>
              <a:ext cx="480438" cy="666429"/>
            </a:xfrm>
            <a:prstGeom prst="rect">
              <a:avLst/>
            </a:prstGeom>
          </p:spPr>
        </p:pic>
        <p:pic>
          <p:nvPicPr>
            <p:cNvPr id="112" name="Picture 111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AAD01810-E8FA-48EF-8BB7-19366E256C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607446" y="3481857"/>
              <a:ext cx="480438" cy="666429"/>
            </a:xfrm>
            <a:prstGeom prst="rect">
              <a:avLst/>
            </a:prstGeom>
          </p:spPr>
        </p:pic>
        <p:pic>
          <p:nvPicPr>
            <p:cNvPr id="113" name="Picture 112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4E4D43A9-4039-4C2C-9F9F-5D5F94BC8E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9640539" y="4513774"/>
              <a:ext cx="480438" cy="666429"/>
            </a:xfrm>
            <a:prstGeom prst="rect">
              <a:avLst/>
            </a:prstGeom>
          </p:spPr>
        </p:pic>
        <p:pic>
          <p:nvPicPr>
            <p:cNvPr id="114" name="Picture 113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07AD0BEA-AD96-46ED-8FF6-B6694DE182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9875758" y="3653801"/>
              <a:ext cx="480438" cy="666429"/>
            </a:xfrm>
            <a:prstGeom prst="rect">
              <a:avLst/>
            </a:prstGeom>
          </p:spPr>
        </p:pic>
        <p:pic>
          <p:nvPicPr>
            <p:cNvPr id="115" name="Picture 114" descr="A picture containing text, silhouette, night sky&#10;&#10;Description automatically generated">
              <a:extLst>
                <a:ext uri="{FF2B5EF4-FFF2-40B4-BE49-F238E27FC236}">
                  <a16:creationId xmlns:a16="http://schemas.microsoft.com/office/drawing/2014/main" id="{6710C12E-11E9-49BB-8DF4-4643BADF36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59" t="16814" r="20001" b="13220"/>
            <a:stretch/>
          </p:blipFill>
          <p:spPr>
            <a:xfrm>
              <a:off x="10896392" y="3757479"/>
              <a:ext cx="480438" cy="666429"/>
            </a:xfrm>
            <a:prstGeom prst="rect">
              <a:avLst/>
            </a:prstGeom>
          </p:spPr>
        </p:pic>
      </p:grpSp>
      <p:sp>
        <p:nvSpPr>
          <p:cNvPr id="116" name="TextBox 115">
            <a:extLst>
              <a:ext uri="{FF2B5EF4-FFF2-40B4-BE49-F238E27FC236}">
                <a16:creationId xmlns:a16="http://schemas.microsoft.com/office/drawing/2014/main" id="{F7A183E2-C5E7-48F7-9917-5425D0E43F79}"/>
              </a:ext>
            </a:extLst>
          </p:cNvPr>
          <p:cNvSpPr txBox="1"/>
          <p:nvPr/>
        </p:nvSpPr>
        <p:spPr>
          <a:xfrm>
            <a:off x="5316220" y="216111"/>
            <a:ext cx="4633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Elephant" panose="02020904090505020303" pitchFamily="18" charset="0"/>
              </a:rPr>
              <a:t>Risk Ratio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2D1553A-E792-477C-8988-143FFF0E0488}"/>
              </a:ext>
            </a:extLst>
          </p:cNvPr>
          <p:cNvSpPr txBox="1"/>
          <p:nvPr/>
        </p:nvSpPr>
        <p:spPr>
          <a:xfrm>
            <a:off x="6967419" y="133749"/>
            <a:ext cx="34007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90713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u="sng" kern="1200" dirty="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rPr>
              <a:t>A / (A + B)</a:t>
            </a:r>
            <a:br>
              <a:rPr lang="en-US" sz="1800" kern="1200" dirty="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rPr>
            </a:br>
            <a:r>
              <a:rPr lang="en-US" sz="1800" kern="1200" dirty="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rPr>
              <a:t>C / (C + D)</a:t>
            </a:r>
          </a:p>
        </p:txBody>
      </p:sp>
      <p:graphicFrame>
        <p:nvGraphicFramePr>
          <p:cNvPr id="59" name="Table 55">
            <a:extLst>
              <a:ext uri="{FF2B5EF4-FFF2-40B4-BE49-F238E27FC236}">
                <a16:creationId xmlns:a16="http://schemas.microsoft.com/office/drawing/2014/main" id="{D562AECF-4E86-4D34-8F86-38FBE58CA4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653933"/>
              </p:ext>
            </p:extLst>
          </p:nvPr>
        </p:nvGraphicFramePr>
        <p:xfrm>
          <a:off x="5338746" y="1124950"/>
          <a:ext cx="3692459" cy="2501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5492">
                  <a:extLst>
                    <a:ext uri="{9D8B030D-6E8A-4147-A177-3AD203B41FA5}">
                      <a16:colId xmlns:a16="http://schemas.microsoft.com/office/drawing/2014/main" val="1671927795"/>
                    </a:ext>
                  </a:extLst>
                </a:gridCol>
                <a:gridCol w="910999">
                  <a:extLst>
                    <a:ext uri="{9D8B030D-6E8A-4147-A177-3AD203B41FA5}">
                      <a16:colId xmlns:a16="http://schemas.microsoft.com/office/drawing/2014/main" val="667577910"/>
                    </a:ext>
                  </a:extLst>
                </a:gridCol>
                <a:gridCol w="897984">
                  <a:extLst>
                    <a:ext uri="{9D8B030D-6E8A-4147-A177-3AD203B41FA5}">
                      <a16:colId xmlns:a16="http://schemas.microsoft.com/office/drawing/2014/main" val="4201474397"/>
                    </a:ext>
                  </a:extLst>
                </a:gridCol>
                <a:gridCol w="897984">
                  <a:extLst>
                    <a:ext uri="{9D8B030D-6E8A-4147-A177-3AD203B41FA5}">
                      <a16:colId xmlns:a16="http://schemas.microsoft.com/office/drawing/2014/main" val="23300971"/>
                    </a:ext>
                  </a:extLst>
                </a:gridCol>
              </a:tblGrid>
              <a:tr h="614000">
                <a:tc>
                  <a:txBody>
                    <a:bodyPr/>
                    <a:lstStyle/>
                    <a:p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0208353"/>
                  </a:ext>
                </a:extLst>
              </a:tr>
              <a:tr h="897614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871825"/>
                  </a:ext>
                </a:extLst>
              </a:tr>
              <a:tr h="98988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2143107"/>
                  </a:ext>
                </a:extLst>
              </a:tr>
            </a:tbl>
          </a:graphicData>
        </a:graphic>
      </p:graphicFrame>
      <p:graphicFrame>
        <p:nvGraphicFramePr>
          <p:cNvPr id="68" name="Table 55">
            <a:extLst>
              <a:ext uri="{FF2B5EF4-FFF2-40B4-BE49-F238E27FC236}">
                <a16:creationId xmlns:a16="http://schemas.microsoft.com/office/drawing/2014/main" id="{85F964A5-3E5A-4C78-81C8-3108A625F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38480"/>
              </p:ext>
            </p:extLst>
          </p:nvPr>
        </p:nvGraphicFramePr>
        <p:xfrm>
          <a:off x="5338746" y="1143086"/>
          <a:ext cx="3692459" cy="2501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5492">
                  <a:extLst>
                    <a:ext uri="{9D8B030D-6E8A-4147-A177-3AD203B41FA5}">
                      <a16:colId xmlns:a16="http://schemas.microsoft.com/office/drawing/2014/main" val="1671927795"/>
                    </a:ext>
                  </a:extLst>
                </a:gridCol>
                <a:gridCol w="910999">
                  <a:extLst>
                    <a:ext uri="{9D8B030D-6E8A-4147-A177-3AD203B41FA5}">
                      <a16:colId xmlns:a16="http://schemas.microsoft.com/office/drawing/2014/main" val="667577910"/>
                    </a:ext>
                  </a:extLst>
                </a:gridCol>
                <a:gridCol w="897984">
                  <a:extLst>
                    <a:ext uri="{9D8B030D-6E8A-4147-A177-3AD203B41FA5}">
                      <a16:colId xmlns:a16="http://schemas.microsoft.com/office/drawing/2014/main" val="4201474397"/>
                    </a:ext>
                  </a:extLst>
                </a:gridCol>
                <a:gridCol w="897984">
                  <a:extLst>
                    <a:ext uri="{9D8B030D-6E8A-4147-A177-3AD203B41FA5}">
                      <a16:colId xmlns:a16="http://schemas.microsoft.com/office/drawing/2014/main" val="23300971"/>
                    </a:ext>
                  </a:extLst>
                </a:gridCol>
              </a:tblGrid>
              <a:tr h="614000">
                <a:tc>
                  <a:txBody>
                    <a:bodyPr/>
                    <a:lstStyle/>
                    <a:p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0208353"/>
                  </a:ext>
                </a:extLst>
              </a:tr>
              <a:tr h="897614"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871825"/>
                  </a:ext>
                </a:extLst>
              </a:tr>
              <a:tr h="98988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2143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8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4" grpId="0" animBg="1"/>
      <p:bldP spid="66" grpId="0" animBg="1"/>
      <p:bldP spid="72" grpId="0" animBg="1"/>
      <p:bldP spid="73" grpId="0"/>
      <p:bldP spid="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B8FC9-59B0-4762-B8AB-9CDF38517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1A9C1-D0A6-43A7-8F0F-3C687A5CD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600" dirty="0"/>
              <a:t>Overview of CAIFL</a:t>
            </a:r>
          </a:p>
          <a:p>
            <a:pPr>
              <a:spcAft>
                <a:spcPts val="600"/>
              </a:spcAft>
            </a:pPr>
            <a:r>
              <a:rPr lang="en-US" sz="3600" dirty="0"/>
              <a:t>Understanding Odds Ratios &amp; Risk Ratios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A0F598-5291-4F60-B9B5-418CEF60EFE4}"/>
              </a:ext>
            </a:extLst>
          </p:cNvPr>
          <p:cNvSpPr/>
          <p:nvPr/>
        </p:nvSpPr>
        <p:spPr>
          <a:xfrm>
            <a:off x="0" y="3635829"/>
            <a:ext cx="12192000" cy="93617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Pencils with note paper and pencil sharpener">
            <a:extLst>
              <a:ext uri="{FF2B5EF4-FFF2-40B4-BE49-F238E27FC236}">
                <a16:creationId xmlns:a16="http://schemas.microsoft.com/office/drawing/2014/main" id="{307BC9B0-498F-43F6-8CCF-ABF6949E5E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07831" y="1920875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944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81D7-CDFA-40D0-826E-2A03B6E94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45" y="2595706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Elephant" panose="02020904090505020303" pitchFamily="18" charset="0"/>
              </a:rPr>
              <a:t>On to the Literature!</a:t>
            </a:r>
          </a:p>
        </p:txBody>
      </p:sp>
    </p:spTree>
    <p:extLst>
      <p:ext uri="{BB962C8B-B14F-4D97-AF65-F5344CB8AC3E}">
        <p14:creationId xmlns:p14="http://schemas.microsoft.com/office/powerpoint/2010/main" val="327961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4FF6BEBE-F538-4FA2-9EFE-BD08EFE21B4E}"/>
              </a:ext>
            </a:extLst>
          </p:cNvPr>
          <p:cNvSpPr txBox="1"/>
          <p:nvPr/>
        </p:nvSpPr>
        <p:spPr>
          <a:xfrm>
            <a:off x="7715119" y="2863643"/>
            <a:ext cx="3368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Elephant" panose="02020904090505020303" pitchFamily="18" charset="0"/>
              </a:rPr>
              <a:t>Relative Risk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BD2EDC0-A85A-4905-87C8-DCFEE2370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693" y="474814"/>
            <a:ext cx="11490614" cy="109423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effectLst/>
                <a:latin typeface="Elephant" panose="02020904090505020303" pitchFamily="18" charset="0"/>
              </a:rPr>
              <a:t>Varenicline for smoking cessation in people with schizophrenia: a double blind randomized pilot study.</a:t>
            </a:r>
            <a:endParaRPr lang="en-US" dirty="0">
              <a:latin typeface="Elephant" panose="02020904090505020303" pitchFamily="18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7B3E43B-89F9-4072-BE42-9B49585CD4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3159" y="1665034"/>
            <a:ext cx="6162651" cy="99435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F90D55D-551C-4D19-8D76-09AB9B63362B}"/>
              </a:ext>
            </a:extLst>
          </p:cNvPr>
          <p:cNvSpPr txBox="1"/>
          <p:nvPr/>
        </p:nvSpPr>
        <p:spPr>
          <a:xfrm>
            <a:off x="350694" y="5832764"/>
            <a:ext cx="11051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>
                <a:solidFill>
                  <a:srgbClr val="212121"/>
                </a:solidFill>
                <a:effectLst/>
                <a:latin typeface="Georgia Pro" panose="02040502050405020303" pitchFamily="18" charset="0"/>
              </a:rPr>
              <a:t>Weiner E, Buchholz A, </a:t>
            </a:r>
            <a:r>
              <a:rPr lang="en-US" sz="1600" b="0" i="0" dirty="0" err="1">
                <a:solidFill>
                  <a:srgbClr val="212121"/>
                </a:solidFill>
                <a:effectLst/>
                <a:latin typeface="Georgia Pro" panose="02040502050405020303" pitchFamily="18" charset="0"/>
              </a:rPr>
              <a:t>Coffay</a:t>
            </a:r>
            <a:r>
              <a:rPr lang="en-US" sz="1600" b="0" i="0" dirty="0">
                <a:solidFill>
                  <a:srgbClr val="212121"/>
                </a:solidFill>
                <a:effectLst/>
                <a:latin typeface="Georgia Pro" panose="02040502050405020303" pitchFamily="18" charset="0"/>
              </a:rPr>
              <a:t> A, Liu F, McMahon RP, Buchanan RW, Kelly DL. Varenicline for smoking cessation in people with schizophrenia: a double blind randomized pilot study. </a:t>
            </a:r>
            <a:r>
              <a:rPr lang="en-US" sz="1600" b="0" i="0" dirty="0" err="1">
                <a:solidFill>
                  <a:srgbClr val="212121"/>
                </a:solidFill>
                <a:effectLst/>
                <a:latin typeface="Georgia Pro" panose="02040502050405020303" pitchFamily="18" charset="0"/>
              </a:rPr>
              <a:t>Schizophr</a:t>
            </a:r>
            <a:r>
              <a:rPr lang="en-US" sz="1600" b="0" i="0" dirty="0">
                <a:solidFill>
                  <a:srgbClr val="212121"/>
                </a:solidFill>
                <a:effectLst/>
                <a:latin typeface="Georgia Pro" panose="02040502050405020303" pitchFamily="18" charset="0"/>
              </a:rPr>
              <a:t> Res. 2011 Jun;129(1):94-5. </a:t>
            </a:r>
            <a:r>
              <a:rPr lang="en-US" sz="1600" b="0" i="0" dirty="0" err="1">
                <a:solidFill>
                  <a:srgbClr val="212121"/>
                </a:solidFill>
                <a:effectLst/>
                <a:latin typeface="Georgia Pro" panose="02040502050405020303" pitchFamily="18" charset="0"/>
              </a:rPr>
              <a:t>doi</a:t>
            </a:r>
            <a:r>
              <a:rPr lang="en-US" sz="1600" b="0" i="0" dirty="0">
                <a:solidFill>
                  <a:srgbClr val="212121"/>
                </a:solidFill>
                <a:effectLst/>
                <a:latin typeface="Georgia Pro" panose="02040502050405020303" pitchFamily="18" charset="0"/>
              </a:rPr>
              <a:t>: 10.1016/j.schres.2011.02.003. </a:t>
            </a:r>
            <a:r>
              <a:rPr lang="en-US" sz="1600" b="0" i="0" dirty="0" err="1">
                <a:solidFill>
                  <a:srgbClr val="212121"/>
                </a:solidFill>
                <a:effectLst/>
                <a:latin typeface="Georgia Pro" panose="02040502050405020303" pitchFamily="18" charset="0"/>
              </a:rPr>
              <a:t>Epub</a:t>
            </a:r>
            <a:r>
              <a:rPr lang="en-US" sz="1600" b="0" i="0" dirty="0">
                <a:solidFill>
                  <a:srgbClr val="212121"/>
                </a:solidFill>
                <a:effectLst/>
                <a:latin typeface="Georgia Pro" panose="02040502050405020303" pitchFamily="18" charset="0"/>
              </a:rPr>
              <a:t> 2011 Mar 4. PMID: 21376537; PMCID: </a:t>
            </a:r>
            <a:r>
              <a:rPr lang="en-US" sz="1600" b="0" i="0" dirty="0">
                <a:solidFill>
                  <a:srgbClr val="212121"/>
                </a:solidFill>
                <a:effectLst/>
                <a:latin typeface="Georgia Pro" panose="02040502050405020303" pitchFamily="18" charset="0"/>
                <a:hlinkClick r:id="rId4"/>
              </a:rPr>
              <a:t>PMC3691956</a:t>
            </a:r>
            <a:r>
              <a:rPr lang="en-US" sz="1600" b="0" i="0" dirty="0">
                <a:solidFill>
                  <a:srgbClr val="212121"/>
                </a:solidFill>
                <a:effectLst/>
                <a:latin typeface="Georgia Pro" panose="02040502050405020303" pitchFamily="18" charset="0"/>
              </a:rPr>
              <a:t>.</a:t>
            </a:r>
            <a:endParaRPr lang="en-US" sz="1600" dirty="0">
              <a:latin typeface="Georgia Pro" panose="02040502050405020303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F9FEB78-92A0-4EBB-91F4-4726C6C95523}"/>
              </a:ext>
            </a:extLst>
          </p:cNvPr>
          <p:cNvSpPr txBox="1"/>
          <p:nvPr/>
        </p:nvSpPr>
        <p:spPr>
          <a:xfrm>
            <a:off x="7295461" y="3223851"/>
            <a:ext cx="1319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Georgia Pro" panose="02040502050405020303" pitchFamily="18" charset="0"/>
              </a:rPr>
              <a:t> </a:t>
            </a:r>
            <a:endParaRPr lang="en-US" sz="2800" dirty="0">
              <a:latin typeface="Georgia Pro" panose="02040502050405020303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53C8708-B699-4778-8A2F-9DDF5D7E0245}"/>
              </a:ext>
            </a:extLst>
          </p:cNvPr>
          <p:cNvSpPr txBox="1"/>
          <p:nvPr/>
        </p:nvSpPr>
        <p:spPr>
          <a:xfrm>
            <a:off x="7715119" y="3435845"/>
            <a:ext cx="2253389" cy="1306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Georgia Pro" panose="02040502050405020303" pitchFamily="18" charset="0"/>
              </a:rPr>
              <a:t> 1 / (1 + 3)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Georgia Pro" panose="02040502050405020303" pitchFamily="18" charset="0"/>
              </a:rPr>
              <a:t> 4 / (4 + 0)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51FBBE1-0395-40E9-A998-05A1D4CD65A4}"/>
              </a:ext>
            </a:extLst>
          </p:cNvPr>
          <p:cNvSpPr txBox="1"/>
          <p:nvPr/>
        </p:nvSpPr>
        <p:spPr>
          <a:xfrm>
            <a:off x="9744247" y="3827523"/>
            <a:ext cx="1547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eorgia Pro" panose="02040502050405020303" pitchFamily="18" charset="0"/>
              </a:rPr>
              <a:t>= .75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A1D6481-46D7-49D6-ACAD-45C6EDC5F382}"/>
              </a:ext>
            </a:extLst>
          </p:cNvPr>
          <p:cNvCxnSpPr/>
          <p:nvPr/>
        </p:nvCxnSpPr>
        <p:spPr>
          <a:xfrm>
            <a:off x="7855527" y="4170218"/>
            <a:ext cx="1676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55">
            <a:extLst>
              <a:ext uri="{FF2B5EF4-FFF2-40B4-BE49-F238E27FC236}">
                <a16:creationId xmlns:a16="http://schemas.microsoft.com/office/drawing/2014/main" id="{150E71FE-80E2-47F7-98D6-84BD4936ED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714977"/>
              </p:ext>
            </p:extLst>
          </p:nvPr>
        </p:nvGraphicFramePr>
        <p:xfrm>
          <a:off x="1108638" y="2919468"/>
          <a:ext cx="5440508" cy="2501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2034">
                  <a:extLst>
                    <a:ext uri="{9D8B030D-6E8A-4147-A177-3AD203B41FA5}">
                      <a16:colId xmlns:a16="http://schemas.microsoft.com/office/drawing/2014/main" val="1671927795"/>
                    </a:ext>
                  </a:extLst>
                </a:gridCol>
                <a:gridCol w="1342276">
                  <a:extLst>
                    <a:ext uri="{9D8B030D-6E8A-4147-A177-3AD203B41FA5}">
                      <a16:colId xmlns:a16="http://schemas.microsoft.com/office/drawing/2014/main" val="667577910"/>
                    </a:ext>
                  </a:extLst>
                </a:gridCol>
                <a:gridCol w="1323099">
                  <a:extLst>
                    <a:ext uri="{9D8B030D-6E8A-4147-A177-3AD203B41FA5}">
                      <a16:colId xmlns:a16="http://schemas.microsoft.com/office/drawing/2014/main" val="4201474397"/>
                    </a:ext>
                  </a:extLst>
                </a:gridCol>
                <a:gridCol w="1323099">
                  <a:extLst>
                    <a:ext uri="{9D8B030D-6E8A-4147-A177-3AD203B41FA5}">
                      <a16:colId xmlns:a16="http://schemas.microsoft.com/office/drawing/2014/main" val="2140671906"/>
                    </a:ext>
                  </a:extLst>
                </a:gridCol>
              </a:tblGrid>
              <a:tr h="614000">
                <a:tc>
                  <a:txBody>
                    <a:bodyPr/>
                    <a:lstStyle/>
                    <a:p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eorgia Pro" panose="02040502050405020303" pitchFamily="18" charset="0"/>
                        </a:rPr>
                        <a:t>Relapsed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eorgia Pro" panose="02040502050405020303" pitchFamily="18" charset="0"/>
                          <a:ea typeface="Segoe UI Symbol" panose="020B0502040204020203" pitchFamily="34" charset="0"/>
                        </a:rPr>
                        <a:t>Abstained</a:t>
                      </a:r>
                      <a:endParaRPr lang="en-US" sz="1800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0208353"/>
                  </a:ext>
                </a:extLst>
              </a:tr>
              <a:tr h="897614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Georgia Pro" panose="02040502050405020303" pitchFamily="18" charset="0"/>
                        </a:rPr>
                        <a:t>Varenicline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</a:rPr>
                        <a:t>N=4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871825"/>
                  </a:ext>
                </a:extLst>
              </a:tr>
              <a:tr h="98988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Georgia Pro" panose="02040502050405020303" pitchFamily="18" charset="0"/>
                        </a:rPr>
                        <a:t>Placebo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</a:rPr>
                        <a:t>N=4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2143107"/>
                  </a:ext>
                </a:extLst>
              </a:tr>
            </a:tbl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:a16="http://schemas.microsoft.com/office/drawing/2014/main" id="{C4FF7512-2943-4665-9FEA-D031CD642E5B}"/>
              </a:ext>
            </a:extLst>
          </p:cNvPr>
          <p:cNvSpPr/>
          <p:nvPr/>
        </p:nvSpPr>
        <p:spPr>
          <a:xfrm>
            <a:off x="7344511" y="2609582"/>
            <a:ext cx="4000631" cy="23126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5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66B8ABF-9FFA-4E2E-B134-D3E678A1D395}"/>
              </a:ext>
            </a:extLst>
          </p:cNvPr>
          <p:cNvGrpSpPr/>
          <p:nvPr/>
        </p:nvGrpSpPr>
        <p:grpSpPr>
          <a:xfrm>
            <a:off x="6095999" y="4681916"/>
            <a:ext cx="3931920" cy="760941"/>
            <a:chOff x="6095999" y="4681916"/>
            <a:chExt cx="3931920" cy="760941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A1D6481-46D7-49D6-ACAD-45C6EDC5F382}"/>
                </a:ext>
              </a:extLst>
            </p:cNvPr>
            <p:cNvCxnSpPr>
              <a:cxnSpLocks/>
            </p:cNvCxnSpPr>
            <p:nvPr/>
          </p:nvCxnSpPr>
          <p:spPr>
            <a:xfrm>
              <a:off x="6095999" y="5046518"/>
              <a:ext cx="39319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4354C59-ABA6-4A44-8104-42F849F7A0A4}"/>
                </a:ext>
              </a:extLst>
            </p:cNvPr>
            <p:cNvCxnSpPr/>
            <p:nvPr/>
          </p:nvCxnSpPr>
          <p:spPr>
            <a:xfrm>
              <a:off x="8061959" y="4681916"/>
              <a:ext cx="0" cy="760941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CE48F6B7-0234-4EFB-BE79-1D8B0F221236}"/>
              </a:ext>
            </a:extLst>
          </p:cNvPr>
          <p:cNvSpPr txBox="1"/>
          <p:nvPr/>
        </p:nvSpPr>
        <p:spPr>
          <a:xfrm>
            <a:off x="7355728" y="3946715"/>
            <a:ext cx="3368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Elephant" panose="02020904090505020303" pitchFamily="18" charset="0"/>
              </a:rPr>
              <a:t>Odds Ratio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BD2EDC0-A85A-4905-87C8-DCFEE2370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693" y="453534"/>
            <a:ext cx="11490614" cy="109423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effectLst/>
                <a:latin typeface="Elephant" panose="02020904090505020303" pitchFamily="18" charset="0"/>
              </a:rPr>
              <a:t>Increased Breast Cancer Risk among Women Who Work Predominantly at Night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F90D55D-551C-4D19-8D76-09AB9B63362B}"/>
              </a:ext>
            </a:extLst>
          </p:cNvPr>
          <p:cNvSpPr txBox="1"/>
          <p:nvPr/>
        </p:nvSpPr>
        <p:spPr>
          <a:xfrm>
            <a:off x="2914650" y="6232200"/>
            <a:ext cx="936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212121"/>
                </a:solidFill>
                <a:latin typeface="Georgia Pro" panose="02040502050405020303" pitchFamily="18" charset="0"/>
              </a:rPr>
              <a:t>Hansen J. Increased breast cancer risk among women who work predominantly at night. Epidemiology. 2001 Jan;12(1):74-7. </a:t>
            </a:r>
            <a:r>
              <a:rPr lang="en-US" sz="1600" dirty="0" err="1">
                <a:solidFill>
                  <a:srgbClr val="212121"/>
                </a:solidFill>
                <a:latin typeface="Georgia Pro" panose="02040502050405020303" pitchFamily="18" charset="0"/>
              </a:rPr>
              <a:t>doi</a:t>
            </a:r>
            <a:r>
              <a:rPr lang="en-US" sz="1600" dirty="0">
                <a:solidFill>
                  <a:srgbClr val="212121"/>
                </a:solidFill>
                <a:latin typeface="Georgia Pro" panose="02040502050405020303" pitchFamily="18" charset="0"/>
              </a:rPr>
              <a:t>: 10.1097/00001648-200101000-00013. PMID: 11138824.</a:t>
            </a:r>
            <a:endParaRPr lang="en-US" sz="1600" dirty="0">
              <a:latin typeface="Georgia Pro" panose="02040502050405020303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F9FEB78-92A0-4EBB-91F4-4726C6C95523}"/>
              </a:ext>
            </a:extLst>
          </p:cNvPr>
          <p:cNvSpPr txBox="1"/>
          <p:nvPr/>
        </p:nvSpPr>
        <p:spPr>
          <a:xfrm>
            <a:off x="7295461" y="3223851"/>
            <a:ext cx="1319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Georgia Pro" panose="02040502050405020303" pitchFamily="18" charset="0"/>
              </a:rPr>
              <a:t> </a:t>
            </a:r>
            <a:endParaRPr lang="en-US" sz="2800" dirty="0">
              <a:latin typeface="Georgia Pro" panose="02040502050405020303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53C8708-B699-4778-8A2F-9DDF5D7E0245}"/>
              </a:ext>
            </a:extLst>
          </p:cNvPr>
          <p:cNvSpPr txBox="1"/>
          <p:nvPr/>
        </p:nvSpPr>
        <p:spPr>
          <a:xfrm>
            <a:off x="5941807" y="4312145"/>
            <a:ext cx="5599940" cy="1306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Georgia Pro" panose="02040502050405020303" pitchFamily="18" charset="0"/>
              </a:rPr>
              <a:t> 434 / 5847    434 * 5723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Georgia Pro" panose="02040502050405020303" pitchFamily="18" charset="0"/>
              </a:rPr>
              <a:t> 301 / 5723    301 * 5847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51FBBE1-0395-40E9-A998-05A1D4CD65A4}"/>
              </a:ext>
            </a:extLst>
          </p:cNvPr>
          <p:cNvSpPr txBox="1"/>
          <p:nvPr/>
        </p:nvSpPr>
        <p:spPr>
          <a:xfrm>
            <a:off x="10087474" y="4681916"/>
            <a:ext cx="1547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eorgia Pro" panose="02040502050405020303" pitchFamily="18" charset="0"/>
              </a:rPr>
              <a:t>= 1.41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6592D8E-EB6D-4082-BBE6-9FEE810F8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93" y="1145975"/>
            <a:ext cx="5620855" cy="134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195B5A7-1B2F-4687-88E5-A7562E846F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399" y="2411740"/>
            <a:ext cx="5557408" cy="699158"/>
          </a:xfrm>
          <a:prstGeom prst="rect">
            <a:avLst/>
          </a:prstGeom>
        </p:spPr>
      </p:pic>
      <p:sp>
        <p:nvSpPr>
          <p:cNvPr id="4" name="AutoShape 6">
            <a:extLst>
              <a:ext uri="{FF2B5EF4-FFF2-40B4-BE49-F238E27FC236}">
                <a16:creationId xmlns:a16="http://schemas.microsoft.com/office/drawing/2014/main" id="{5A358872-399D-4B63-8F0F-934BE04D6A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F2A02C-0E39-43AD-B871-75B9893F99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253" y="3213703"/>
            <a:ext cx="4774723" cy="2967257"/>
          </a:xfrm>
          <a:prstGeom prst="rect">
            <a:avLst/>
          </a:prstGeom>
        </p:spPr>
      </p:pic>
      <p:graphicFrame>
        <p:nvGraphicFramePr>
          <p:cNvPr id="17" name="Table 55">
            <a:extLst>
              <a:ext uri="{FF2B5EF4-FFF2-40B4-BE49-F238E27FC236}">
                <a16:creationId xmlns:a16="http://schemas.microsoft.com/office/drawing/2014/main" id="{EB4FC93E-9F1F-4540-AB19-FEC445EDA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784290"/>
              </p:ext>
            </p:extLst>
          </p:nvPr>
        </p:nvGraphicFramePr>
        <p:xfrm>
          <a:off x="5850945" y="1047647"/>
          <a:ext cx="6024067" cy="2527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7782">
                  <a:extLst>
                    <a:ext uri="{9D8B030D-6E8A-4147-A177-3AD203B41FA5}">
                      <a16:colId xmlns:a16="http://schemas.microsoft.com/office/drawing/2014/main" val="1671927795"/>
                    </a:ext>
                  </a:extLst>
                </a:gridCol>
                <a:gridCol w="1285223">
                  <a:extLst>
                    <a:ext uri="{9D8B030D-6E8A-4147-A177-3AD203B41FA5}">
                      <a16:colId xmlns:a16="http://schemas.microsoft.com/office/drawing/2014/main" val="66757791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4201474397"/>
                    </a:ext>
                  </a:extLst>
                </a:gridCol>
                <a:gridCol w="1683262">
                  <a:extLst>
                    <a:ext uri="{9D8B030D-6E8A-4147-A177-3AD203B41FA5}">
                      <a16:colId xmlns:a16="http://schemas.microsoft.com/office/drawing/2014/main" val="2140671906"/>
                    </a:ext>
                  </a:extLst>
                </a:gridCol>
              </a:tblGrid>
              <a:tr h="614000">
                <a:tc>
                  <a:txBody>
                    <a:bodyPr/>
                    <a:lstStyle/>
                    <a:p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eorgia Pro" panose="02040502050405020303" pitchFamily="18" charset="0"/>
                        </a:rPr>
                        <a:t>Breast Cancer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Georgia Pro" panose="02040502050405020303" pitchFamily="18" charset="0"/>
                          <a:ea typeface="Segoe UI Symbol" panose="020B0502040204020203" pitchFamily="34" charset="0"/>
                        </a:rPr>
                        <a:t>⌀</a:t>
                      </a:r>
                      <a:endParaRPr lang="en-US" sz="1800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Georgia Pro" panose="02040502050405020303" pitchFamily="18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70208353"/>
                  </a:ext>
                </a:extLst>
              </a:tr>
              <a:tr h="897614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Georgia Pro" panose="02040502050405020303" pitchFamily="18" charset="0"/>
                        </a:rPr>
                        <a:t>Night work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</a:rPr>
                        <a:t>N=6281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871825"/>
                  </a:ext>
                </a:extLst>
              </a:tr>
              <a:tr h="98988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Georgia Pro" panose="02040502050405020303" pitchFamily="18" charset="0"/>
                        </a:rPr>
                        <a:t>Day work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Georgia Pro" panose="020405020504050203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eorgia Pro" panose="02040502050405020303" pitchFamily="18" charset="0"/>
                        </a:rPr>
                        <a:t>N=6024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2143107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C60EF8EF-6063-4729-9523-438CCBD0B04C}"/>
              </a:ext>
            </a:extLst>
          </p:cNvPr>
          <p:cNvSpPr/>
          <p:nvPr/>
        </p:nvSpPr>
        <p:spPr>
          <a:xfrm>
            <a:off x="5848874" y="3575226"/>
            <a:ext cx="5484682" cy="23126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6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728B5-A1E7-42B5-A600-84B101226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5300"/>
            <a:ext cx="10515600" cy="56816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Sources consulted:</a:t>
            </a:r>
          </a:p>
          <a:p>
            <a:r>
              <a:rPr lang="en-US" dirty="0">
                <a:hlinkClick r:id="rId3"/>
              </a:rPr>
              <a:t>https://www.ncbi.nlm.nih.gov/pmc/articles/PMC4640017/</a:t>
            </a:r>
            <a:endParaRPr lang="en-US" dirty="0"/>
          </a:p>
          <a:p>
            <a:r>
              <a:rPr lang="en-US" dirty="0">
                <a:hlinkClick r:id="rId4"/>
              </a:rPr>
              <a:t>https://www.youtube.com/watch?v=hOtoV2Kjb0o</a:t>
            </a:r>
            <a:endParaRPr lang="en-US" dirty="0"/>
          </a:p>
          <a:p>
            <a:r>
              <a:rPr lang="en-US" dirty="0">
                <a:hlinkClick r:id="rId5"/>
              </a:rPr>
              <a:t>https://www.ncbi.nlm.nih.gov/books/NBK430824</a:t>
            </a:r>
            <a:r>
              <a:rPr lang="en-US" dirty="0"/>
              <a:t> </a:t>
            </a:r>
          </a:p>
          <a:p>
            <a:r>
              <a:rPr lang="en-US" dirty="0">
                <a:hlinkClick r:id="rId6"/>
              </a:rPr>
              <a:t>https://www.ncbi.nlm.nih.gov/books/NBK431098/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906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5A5B3-4C04-4DC4-8E4A-E7951A201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CAIL Goal &amp;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117BE-733B-4C18-800C-C75A229DF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07659"/>
            <a:ext cx="12192000" cy="1705655"/>
          </a:xfrm>
          <a:solidFill>
            <a:srgbClr val="002060"/>
          </a:solidFill>
        </p:spPr>
        <p:txBody>
          <a:bodyPr lIns="274320" tIns="182880" rIns="274320">
            <a:normAutofit/>
          </a:bodyPr>
          <a:lstStyle/>
          <a:p>
            <a:pPr marL="0" indent="0">
              <a:buNone/>
            </a:pPr>
            <a:r>
              <a:rPr lang="en-US" sz="3200" b="0" i="0" dirty="0">
                <a:solidFill>
                  <a:schemeClr val="bg1"/>
                </a:solidFill>
                <a:effectLst/>
              </a:rPr>
              <a:t>To develop librarian’s critical appraisal skills including enhanced understanding of research design, biomedical statistics, and clinical reasoning to apply knowledge in teaching target populations.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19E558-6055-411A-91B5-FD418FBA290C}"/>
              </a:ext>
            </a:extLst>
          </p:cNvPr>
          <p:cNvSpPr txBox="1"/>
          <p:nvPr/>
        </p:nvSpPr>
        <p:spPr>
          <a:xfrm>
            <a:off x="195943" y="3429000"/>
            <a:ext cx="118001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b="0" i="0" dirty="0">
                <a:solidFill>
                  <a:srgbClr val="333333"/>
                </a:solidFill>
                <a:effectLst/>
              </a:rPr>
              <a:t>Describe and analyze study methodologies used in clinical research.</a:t>
            </a: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b="0" i="0" dirty="0">
                <a:solidFill>
                  <a:srgbClr val="333333"/>
                </a:solidFill>
                <a:effectLst/>
              </a:rPr>
              <a:t>Define and critique biostatistical concepts used to report the results of clinical research studies.</a:t>
            </a: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b="0" i="0" dirty="0">
                <a:solidFill>
                  <a:srgbClr val="333333"/>
                </a:solidFill>
                <a:effectLst/>
              </a:rPr>
              <a:t>Critically appraise biomedical articles including an understanding of the methodology, sources of bias, and the results.</a:t>
            </a: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b="0" i="0" dirty="0">
                <a:solidFill>
                  <a:srgbClr val="333333"/>
                </a:solidFill>
                <a:effectLst/>
              </a:rPr>
              <a:t>Teach critical appraisal with confidence.</a:t>
            </a:r>
          </a:p>
        </p:txBody>
      </p:sp>
    </p:spTree>
    <p:extLst>
      <p:ext uri="{BB962C8B-B14F-4D97-AF65-F5344CB8AC3E}">
        <p14:creationId xmlns:p14="http://schemas.microsoft.com/office/powerpoint/2010/main" val="2431575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7EC68-479E-45BE-A91F-5B488CBB5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CAIFL Content &amp;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A22A1-F779-48DA-B686-0F76CFF60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7783286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2 plenary sessions lead by clinical faculty</a:t>
            </a:r>
          </a:p>
          <a:p>
            <a:pPr lvl="1"/>
            <a:r>
              <a:rPr lang="en-US" sz="2800" dirty="0"/>
              <a:t>Focus on what medical students need to know about critical appraisal</a:t>
            </a:r>
          </a:p>
          <a:p>
            <a:pPr lvl="1"/>
            <a:endParaRPr lang="en-US" sz="2800" dirty="0"/>
          </a:p>
          <a:p>
            <a:r>
              <a:rPr lang="en-US" sz="3200" dirty="0"/>
              <a:t>6 weekly sessions</a:t>
            </a:r>
          </a:p>
          <a:p>
            <a:pPr lvl="1"/>
            <a:r>
              <a:rPr lang="en-US" sz="2800" dirty="0"/>
              <a:t>2 hour sessions</a:t>
            </a:r>
          </a:p>
          <a:p>
            <a:pPr lvl="1"/>
            <a:r>
              <a:rPr lang="en-US" sz="2800" dirty="0"/>
              <a:t>2-4 hours of homework – videos, articles, readings, worksheets</a:t>
            </a:r>
          </a:p>
          <a:p>
            <a:pPr lvl="1"/>
            <a:r>
              <a:rPr lang="en-US" sz="2800" dirty="0"/>
              <a:t>1 educational presentation</a:t>
            </a:r>
          </a:p>
          <a:p>
            <a:pPr lvl="1"/>
            <a:r>
              <a:rPr lang="en-US" sz="2800" dirty="0"/>
              <a:t>1 journal club presentation</a:t>
            </a:r>
          </a:p>
        </p:txBody>
      </p:sp>
      <p:pic>
        <p:nvPicPr>
          <p:cNvPr id="5" name="Graphic 4" descr="A mug filled with office supplies">
            <a:extLst>
              <a:ext uri="{FF2B5EF4-FFF2-40B4-BE49-F238E27FC236}">
                <a16:creationId xmlns:a16="http://schemas.microsoft.com/office/drawing/2014/main" id="{787965BE-3F29-4EF2-804A-7BD79400A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0401" y="1259909"/>
            <a:ext cx="6248400" cy="624840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5E8731E-5DFA-4A28-95E5-1B54BB303DA5}"/>
              </a:ext>
            </a:extLst>
          </p:cNvPr>
          <p:cNvSpPr/>
          <p:nvPr/>
        </p:nvSpPr>
        <p:spPr>
          <a:xfrm>
            <a:off x="9427028" y="-2082460"/>
            <a:ext cx="4419600" cy="41649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53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Okay, that sounds great, 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96" y="1845734"/>
            <a:ext cx="11862688" cy="426245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I’ll naturally learn the right ways to diagnose and manage my patients as I proceed through my training.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I’ll learn EBM from other practicing physicians who are knowledgeable about this sort of stuff.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I’ll read the primary literature.  And I’ll know the studies are well done and can be trusted since they got published in a peer-reviewed medical journal.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I’ll only read stuff from the most reputable journals with the highest impact factors.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I’ll rely on others to aggregate the data for me.  Uptodate and Dynamed have tons of great evidence-based information available.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I’ll just read everything relevant to my field.  I signed up for eTOC from the journals relevant to my field and will read those as they come into my email inbox.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chemeClr val="accent2"/>
                </a:solidFill>
              </a:rPr>
              <a:t>EBM / Critical Appraisal is an essential SKILL for a practicing clinician –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chemeClr val="accent2"/>
                </a:solidFill>
              </a:rPr>
              <a:t>one that you need to be able to turn on for critical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58324-F2B1-4B0C-8F24-117499BB8258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5261B5-4E5F-4895-8087-C62D163D73A8}"/>
              </a:ext>
            </a:extLst>
          </p:cNvPr>
          <p:cNvSpPr txBox="1"/>
          <p:nvPr/>
        </p:nvSpPr>
        <p:spPr>
          <a:xfrm>
            <a:off x="0" y="318631"/>
            <a:ext cx="12192000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Plenary Session 1: Why EBM? Andy Coyle, MD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210042-1D0F-4436-ADDE-F299A99E8F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588" y="159812"/>
            <a:ext cx="1248596" cy="124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31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D7DF00A3-4EB0-4427-A20D-B1FDCF6BD60E}"/>
              </a:ext>
            </a:extLst>
          </p:cNvPr>
          <p:cNvSpPr/>
          <p:nvPr/>
        </p:nvSpPr>
        <p:spPr>
          <a:xfrm>
            <a:off x="9427028" y="-2082460"/>
            <a:ext cx="4419600" cy="41649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B6E217-70AC-4DEA-98E8-6DED0D1E5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CAIFL -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2EF3B-0741-4ABA-8783-B1D6F9A14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2113" indent="-392113">
              <a:spcAft>
                <a:spcPts val="600"/>
              </a:spcAft>
            </a:pPr>
            <a:r>
              <a:rPr lang="en-US" sz="3200" dirty="0"/>
              <a:t>Sponsored by the New York Medical College</a:t>
            </a:r>
          </a:p>
          <a:p>
            <a:pPr marL="392113" indent="-392113">
              <a:spcAft>
                <a:spcPts val="600"/>
              </a:spcAft>
            </a:pPr>
            <a:r>
              <a:rPr lang="en-US" sz="3200" dirty="0"/>
              <a:t>January 26 – March 16, 2021</a:t>
            </a:r>
          </a:p>
          <a:p>
            <a:pPr marL="392113" indent="-392113">
              <a:spcAft>
                <a:spcPts val="600"/>
              </a:spcAft>
            </a:pPr>
            <a:r>
              <a:rPr lang="en-US" sz="3200" dirty="0"/>
              <a:t>Fully online course</a:t>
            </a:r>
          </a:p>
          <a:p>
            <a:pPr marL="392113" indent="-392113">
              <a:spcAft>
                <a:spcPts val="600"/>
              </a:spcAft>
            </a:pPr>
            <a:r>
              <a:rPr lang="en-US" sz="3200" dirty="0"/>
              <a:t>35 MLA CE credits</a:t>
            </a:r>
          </a:p>
          <a:p>
            <a:pPr marL="392113" indent="-392113">
              <a:spcAft>
                <a:spcPts val="600"/>
              </a:spcAft>
            </a:pPr>
            <a:r>
              <a:rPr lang="en-US" sz="3200" dirty="0"/>
              <a:t>$450 fee – Thank you SWHSL!</a:t>
            </a:r>
          </a:p>
          <a:p>
            <a:pPr marL="392113" indent="-392113">
              <a:spcAft>
                <a:spcPts val="600"/>
              </a:spcAft>
            </a:pPr>
            <a:r>
              <a:rPr lang="en-US" sz="3200" dirty="0"/>
              <a:t>6 librarian instructors, 2 clinical instructors</a:t>
            </a:r>
          </a:p>
          <a:p>
            <a:pPr marL="392113" indent="-392113">
              <a:spcAft>
                <a:spcPts val="600"/>
              </a:spcAft>
            </a:pPr>
            <a:r>
              <a:rPr lang="en-US" sz="3200" dirty="0"/>
              <a:t>Small group sessions, 9-10 librarians/session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Graphic 4" descr="Pencils with eraser, sticky notes and pencil shavings">
            <a:extLst>
              <a:ext uri="{FF2B5EF4-FFF2-40B4-BE49-F238E27FC236}">
                <a16:creationId xmlns:a16="http://schemas.microsoft.com/office/drawing/2014/main" id="{FCE43EB1-7E97-4CBF-9302-ED19C15F6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94915" y="1604963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571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BEA7-868F-4533-A655-D3B889752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CAIFL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93D21-6CFD-4F13-AEF7-9B98544F3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6119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dirty="0"/>
              <a:t>Week 1: Critical Appraisal &amp; Clinical Study Designs – Basics &amp; Biases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dirty="0"/>
              <a:t>Week 2: Foundational Stats: Descriptive &amp; Inferential Statistics, Hypothesis Testing, </a:t>
            </a:r>
            <a:r>
              <a:rPr lang="en-US" sz="2400" i="1" dirty="0">
                <a:highlight>
                  <a:srgbClr val="D0FAFC"/>
                </a:highlight>
              </a:rPr>
              <a:t>Confounding, causation, confidence intervals, p values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dirty="0"/>
              <a:t>Week 3: Common Measures of Association in Biomedical Studies: Harm &amp; Therapy Studies, </a:t>
            </a:r>
            <a:r>
              <a:rPr lang="en-US" sz="2400" i="1" dirty="0">
                <a:highlight>
                  <a:srgbClr val="D0FAFC"/>
                </a:highlight>
              </a:rPr>
              <a:t>Odds ratio, risk ratio, relative risk, absolute risk reduction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dirty="0"/>
              <a:t>Week 4: Appraising Diagnostic Tool and Screening Studies, </a:t>
            </a:r>
            <a:r>
              <a:rPr lang="en-US" sz="2400" i="1" dirty="0">
                <a:highlight>
                  <a:srgbClr val="D0FAFC"/>
                </a:highlight>
              </a:rPr>
              <a:t>Sensitivity, specificity, likelihood ratios, predictive values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dirty="0"/>
              <a:t>Week 5: Prognosis Studies and Systematic Reviews, </a:t>
            </a:r>
            <a:r>
              <a:rPr lang="en-US" sz="2400" i="1" dirty="0">
                <a:highlight>
                  <a:srgbClr val="D0FAFC"/>
                </a:highlight>
              </a:rPr>
              <a:t>Survival charts, forest plot, funnel plot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2400" dirty="0"/>
              <a:t>Week 6: Journal Club</a:t>
            </a:r>
          </a:p>
        </p:txBody>
      </p:sp>
    </p:spTree>
    <p:extLst>
      <p:ext uri="{BB962C8B-B14F-4D97-AF65-F5344CB8AC3E}">
        <p14:creationId xmlns:p14="http://schemas.microsoft.com/office/powerpoint/2010/main" val="3440981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B7124-D14D-422D-B147-9D5FB3C6B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350" y="1041400"/>
            <a:ext cx="10668000" cy="2387600"/>
          </a:xfrm>
        </p:spPr>
        <p:txBody>
          <a:bodyPr/>
          <a:lstStyle/>
          <a:p>
            <a:r>
              <a:rPr lang="en-US" dirty="0">
                <a:latin typeface="Elephant" panose="02020904090505020303" pitchFamily="18" charset="0"/>
              </a:rPr>
              <a:t>Odds Ratio | Relative Risk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D77E5-6DD0-4ED3-A8DC-D6F89B0DA1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Liz Suelzer, MCW Libraires</a:t>
            </a:r>
            <a:br>
              <a:rPr lang="en-US" dirty="0"/>
            </a:br>
            <a:r>
              <a:rPr lang="en-US" dirty="0">
                <a:hlinkClick r:id="rId2"/>
              </a:rPr>
              <a:t>esuelzer@mcw.edu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6590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6A34BA1-9EE8-4762-BD6B-BBC1B9A591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913502"/>
              </p:ext>
            </p:extLst>
          </p:nvPr>
        </p:nvGraphicFramePr>
        <p:xfrm>
          <a:off x="422563" y="332242"/>
          <a:ext cx="11346873" cy="601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6304">
                  <a:extLst>
                    <a:ext uri="{9D8B030D-6E8A-4147-A177-3AD203B41FA5}">
                      <a16:colId xmlns:a16="http://schemas.microsoft.com/office/drawing/2014/main" val="575469429"/>
                    </a:ext>
                  </a:extLst>
                </a:gridCol>
                <a:gridCol w="5910569">
                  <a:extLst>
                    <a:ext uri="{9D8B030D-6E8A-4147-A177-3AD203B41FA5}">
                      <a16:colId xmlns:a16="http://schemas.microsoft.com/office/drawing/2014/main" val="992769570"/>
                    </a:ext>
                  </a:extLst>
                </a:gridCol>
              </a:tblGrid>
              <a:tr h="65066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Elephant" panose="02020904090505020303" pitchFamily="18" charset="0"/>
                        </a:rPr>
                        <a:t>Odds Ratio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bg1"/>
                          </a:solidFill>
                          <a:latin typeface="Elephant" panose="02020904090505020303" pitchFamily="18" charset="0"/>
                        </a:rPr>
                        <a:t>Risk Ratio/Relative Risk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625092"/>
                  </a:ext>
                </a:extLst>
              </a:tr>
              <a:tr h="1043849">
                <a:tc>
                  <a:txBody>
                    <a:bodyPr/>
                    <a:lstStyle/>
                    <a:p>
                      <a:r>
                        <a:rPr lang="en-US" sz="1800" b="0" i="0" kern="1200">
                          <a:solidFill>
                            <a:schemeClr val="tx1"/>
                          </a:solidFill>
                          <a:effectLst/>
                          <a:latin typeface="Georgia Pro" panose="02040502050405020303" pitchFamily="18" charset="0"/>
                          <a:ea typeface="+mn-ea"/>
                          <a:cs typeface="+mn-cs"/>
                        </a:rPr>
                        <a:t>A measure of how strongly an event is associated with exposure.</a:t>
                      </a:r>
                      <a:endParaRPr lang="en-US" sz="1800" b="0" i="0" kern="1200" dirty="0">
                        <a:solidFill>
                          <a:schemeClr val="tx1"/>
                        </a:solidFill>
                        <a:effectLst/>
                        <a:latin typeface="Georgia Pro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Georgia Pro" panose="02040502050405020303" pitchFamily="18" charset="0"/>
                          <a:ea typeface="+mn-ea"/>
                          <a:cs typeface="+mn-cs"/>
                        </a:rPr>
                        <a:t> Ratio of the risk of an event in the two groups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2596498"/>
                  </a:ext>
                </a:extLst>
              </a:tr>
              <a:tr h="1043849"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 Pro" panose="02040502050405020303" pitchFamily="18" charset="0"/>
                        </a:rPr>
                        <a:t>Odds: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Georgia Pro" panose="02040502050405020303" pitchFamily="18" charset="0"/>
                          <a:ea typeface="+mn-ea"/>
                          <a:cs typeface="+mn-cs"/>
                        </a:rPr>
                        <a:t> probability of occurrence of an event/probability of the event not occurring</a:t>
                      </a:r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eorgia Pro" panose="02040502050405020303" pitchFamily="18" charset="0"/>
                        </a:rPr>
                        <a:t>Risk: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Georgia Pro" panose="02040502050405020303" pitchFamily="18" charset="0"/>
                          <a:ea typeface="+mn-ea"/>
                          <a:cs typeface="+mn-cs"/>
                        </a:rPr>
                        <a:t>chance of the outcome of interest/all possible outcomes</a:t>
                      </a:r>
                      <a:endParaRPr lang="en-US" dirty="0">
                        <a:latin typeface="Georgia Pro" panose="0204050205040502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9517234"/>
                  </a:ext>
                </a:extLst>
              </a:tr>
              <a:tr h="1310894">
                <a:tc>
                  <a:txBody>
                    <a:bodyPr/>
                    <a:lstStyle/>
                    <a:p>
                      <a:pPr marL="1379538" indent="0"/>
                      <a:r>
                        <a:rPr lang="en-US" sz="2400" u="sng" dirty="0">
                          <a:latin typeface="Georgia Pro" panose="02040502050405020303" pitchFamily="18" charset="0"/>
                        </a:rPr>
                        <a:t>(A / C)</a:t>
                      </a:r>
                      <a:br>
                        <a:rPr lang="en-US" sz="2400" dirty="0">
                          <a:latin typeface="Georgia Pro" panose="02040502050405020303" pitchFamily="18" charset="0"/>
                        </a:rPr>
                      </a:br>
                      <a:r>
                        <a:rPr lang="en-US" sz="2400" dirty="0">
                          <a:latin typeface="Georgia Pro" panose="02040502050405020303" pitchFamily="18" charset="0"/>
                        </a:rPr>
                        <a:t>(B / 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9071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kern="1200" dirty="0">
                          <a:solidFill>
                            <a:schemeClr val="tx1"/>
                          </a:solidFill>
                          <a:latin typeface="Georgia Pro" panose="02040502050405020303" pitchFamily="18" charset="0"/>
                          <a:ea typeface="+mn-ea"/>
                          <a:cs typeface="+mn-cs"/>
                        </a:rPr>
                        <a:t>A / (A + B)</a:t>
                      </a:r>
                      <a:br>
                        <a:rPr lang="en-US" sz="2400" kern="1200" dirty="0">
                          <a:solidFill>
                            <a:schemeClr val="tx1"/>
                          </a:solidFill>
                          <a:latin typeface="Georgia Pro" panose="02040502050405020303" pitchFamily="18" charset="0"/>
                          <a:ea typeface="+mn-ea"/>
                          <a:cs typeface="+mn-cs"/>
                        </a:rPr>
                      </a:b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Georgia Pro" panose="02040502050405020303" pitchFamily="18" charset="0"/>
                          <a:ea typeface="+mn-ea"/>
                          <a:cs typeface="+mn-cs"/>
                        </a:rPr>
                        <a:t>C / (C + D)</a:t>
                      </a:r>
                    </a:p>
                    <a:p>
                      <a:endParaRPr lang="en-US" sz="1400" dirty="0">
                        <a:latin typeface="Georgia Pro" panose="020405020504050203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1621753"/>
                  </a:ext>
                </a:extLst>
              </a:tr>
              <a:tr h="45785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latin typeface="Georgia Pro" panose="02040502050405020303" pitchFamily="18" charset="0"/>
                        </a:rPr>
                        <a:t>OR = 1: no difference in event &amp; exposure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dirty="0">
                          <a:latin typeface="Georgia Pro" panose="02040502050405020303" pitchFamily="18" charset="0"/>
                        </a:rPr>
                        <a:t>RR = 1: no difference in outcome &amp; exposure                           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75885"/>
                  </a:ext>
                </a:extLst>
              </a:tr>
              <a:tr h="829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Georgia Pro" panose="02040502050405020303" pitchFamily="18" charset="0"/>
                        </a:rPr>
                        <a:t>OR &lt; 1: lower odds of association between the exposure and outcome. Exposure us protective.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Georgia Pro" panose="02040502050405020303" pitchFamily="18" charset="0"/>
                        </a:rPr>
                        <a:t>RR &lt; 1: risk of the outcome is decreased by the exposure. Favors intervention/exposure.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803137"/>
                  </a:ext>
                </a:extLst>
              </a:tr>
              <a:tr h="6766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Georgia Pro" panose="02040502050405020303" pitchFamily="18" charset="0"/>
                        </a:rPr>
                        <a:t>OR &gt; 1: higher odds of association between the exposure and outcome. Exposure is harmful.</a:t>
                      </a:r>
                    </a:p>
                  </a:txBody>
                  <a:tcPr anchor="ctr">
                    <a:solidFill>
                      <a:srgbClr val="FBBB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Georgia Pro" panose="02040502050405020303" pitchFamily="18" charset="0"/>
                        </a:rPr>
                        <a:t>RR &gt; 1: risk of the outcome is increased by the exposure. Favors control.</a:t>
                      </a:r>
                    </a:p>
                  </a:txBody>
                  <a:tcPr anchor="ctr">
                    <a:solidFill>
                      <a:srgbClr val="F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037337"/>
                  </a:ext>
                </a:extLst>
              </a:tr>
            </a:tbl>
          </a:graphicData>
        </a:graphic>
      </p:graphicFrame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28A002B3-153B-436B-8704-57E9B0B2D0D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900" y="3160402"/>
            <a:ext cx="1146796" cy="114679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CDBF3690-96EF-425C-9103-487B354D1234}"/>
              </a:ext>
            </a:extLst>
          </p:cNvPr>
          <p:cNvSpPr/>
          <p:nvPr/>
        </p:nvSpPr>
        <p:spPr>
          <a:xfrm>
            <a:off x="209550" y="4400650"/>
            <a:ext cx="11830050" cy="20679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1710</Words>
  <Application>Microsoft Office PowerPoint</Application>
  <PresentationFormat>Widescreen</PresentationFormat>
  <Paragraphs>262</Paragraphs>
  <Slides>23</Slides>
  <Notes>15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Elephant</vt:lpstr>
      <vt:lpstr>fira sans</vt:lpstr>
      <vt:lpstr>Georgia Pro</vt:lpstr>
      <vt:lpstr>Office Theme</vt:lpstr>
      <vt:lpstr>Critical Appraisal Institute for Librarians (CAIFL)</vt:lpstr>
      <vt:lpstr>Today’s Presentation</vt:lpstr>
      <vt:lpstr>CAIL Goal &amp; Objectives</vt:lpstr>
      <vt:lpstr>CAIFL Content &amp; Classes</vt:lpstr>
      <vt:lpstr>Okay, that sounds great, but…</vt:lpstr>
      <vt:lpstr>CAIFL - Details</vt:lpstr>
      <vt:lpstr>CAIFL Topics</vt:lpstr>
      <vt:lpstr>Odds Ratio | Relative Risk</vt:lpstr>
      <vt:lpstr>PowerPoint Presentation</vt:lpstr>
      <vt:lpstr>Odds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 to the Literature!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Ratio | Odds Ratio</dc:title>
  <dc:creator>Suelzer, Elizabeth</dc:creator>
  <cp:lastModifiedBy>Suelzer, Elizabeth</cp:lastModifiedBy>
  <cp:revision>30</cp:revision>
  <dcterms:created xsi:type="dcterms:W3CDTF">2021-02-17T14:58:37Z</dcterms:created>
  <dcterms:modified xsi:type="dcterms:W3CDTF">2021-03-31T15:44:57Z</dcterms:modified>
</cp:coreProperties>
</file>